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3" r:id="rId1"/>
  </p:sldMasterIdLst>
  <p:notesMasterIdLst>
    <p:notesMasterId r:id="rId15"/>
  </p:notesMasterIdLst>
  <p:handoutMasterIdLst>
    <p:handoutMasterId r:id="rId16"/>
  </p:handoutMasterIdLst>
  <p:sldIdLst>
    <p:sldId id="257" r:id="rId2"/>
    <p:sldId id="312" r:id="rId3"/>
    <p:sldId id="270" r:id="rId4"/>
    <p:sldId id="311" r:id="rId5"/>
    <p:sldId id="315" r:id="rId6"/>
    <p:sldId id="316" r:id="rId7"/>
    <p:sldId id="268" r:id="rId8"/>
    <p:sldId id="281" r:id="rId9"/>
    <p:sldId id="317" r:id="rId10"/>
    <p:sldId id="285" r:id="rId11"/>
    <p:sldId id="301" r:id="rId12"/>
    <p:sldId id="267" r:id="rId13"/>
    <p:sldId id="313" r:id="rId14"/>
  </p:sldIdLst>
  <p:sldSz cx="9144000" cy="6858000" type="screen4x3"/>
  <p:notesSz cx="7315200" cy="96012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377" autoAdjust="0"/>
  </p:normalViewPr>
  <p:slideViewPr>
    <p:cSldViewPr snapToGrid="0" snapToObjects="1" showGuides="1">
      <p:cViewPr varScale="1">
        <p:scale>
          <a:sx n="75" d="100"/>
          <a:sy n="75" d="100"/>
        </p:scale>
        <p:origin x="-69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54765D-15CB-4CE7-90F4-5E951D0C5DFC}" type="doc">
      <dgm:prSet loTypeId="urn:microsoft.com/office/officeart/2009/layout/ReverseList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FA4D170-9CC0-4418-AB99-8D2471A24F9B}">
      <dgm:prSet phldrT="[Text]" custT="1"/>
      <dgm:spPr/>
      <dgm:t>
        <a:bodyPr/>
        <a:lstStyle/>
        <a:p>
          <a:r>
            <a:rPr lang="en-US" sz="1800" dirty="0" smtClean="0">
              <a:solidFill>
                <a:schemeClr val="bg2"/>
              </a:solidFill>
            </a:rPr>
            <a:t>CS - Researcher</a:t>
          </a:r>
          <a:endParaRPr lang="en-US" sz="1800" dirty="0">
            <a:solidFill>
              <a:schemeClr val="bg2"/>
            </a:solidFill>
          </a:endParaRPr>
        </a:p>
      </dgm:t>
    </dgm:pt>
    <dgm:pt modelId="{989DE970-0578-4C9F-AA92-D51B2DBE2583}" type="parTrans" cxnId="{D6B3C82A-5127-4242-8578-A2A1E5138961}">
      <dgm:prSet/>
      <dgm:spPr/>
      <dgm:t>
        <a:bodyPr/>
        <a:lstStyle/>
        <a:p>
          <a:endParaRPr lang="en-US"/>
        </a:p>
      </dgm:t>
    </dgm:pt>
    <dgm:pt modelId="{81CDBA08-A761-48BF-9E24-18D200C44934}" type="sibTrans" cxnId="{D6B3C82A-5127-4242-8578-A2A1E5138961}">
      <dgm:prSet/>
      <dgm:spPr/>
      <dgm:t>
        <a:bodyPr/>
        <a:lstStyle/>
        <a:p>
          <a:endParaRPr lang="en-US"/>
        </a:p>
      </dgm:t>
    </dgm:pt>
    <dgm:pt modelId="{3BCAB337-858C-4EF1-8FD0-EE014CDAA3A5}">
      <dgm:prSet phldrT="[Text]" custT="1"/>
      <dgm:spPr/>
      <dgm:t>
        <a:bodyPr/>
        <a:lstStyle/>
        <a:p>
          <a:r>
            <a:rPr lang="en-US" sz="1800" dirty="0" err="1" smtClean="0">
              <a:solidFill>
                <a:schemeClr val="bg2"/>
              </a:solidFill>
            </a:rPr>
            <a:t>CDOT</a:t>
          </a:r>
          <a:r>
            <a:rPr lang="en-US" sz="1800" dirty="0" smtClean="0">
              <a:solidFill>
                <a:schemeClr val="bg2"/>
              </a:solidFill>
            </a:rPr>
            <a:t> - Practitioner</a:t>
          </a:r>
          <a:endParaRPr lang="en-US" sz="1800" dirty="0">
            <a:solidFill>
              <a:schemeClr val="bg2"/>
            </a:solidFill>
          </a:endParaRPr>
        </a:p>
      </dgm:t>
    </dgm:pt>
    <dgm:pt modelId="{B7A3FC92-4CBD-4504-89B8-B9BD63E94087}" type="parTrans" cxnId="{BEC12A97-76AE-4222-804F-679DF003FD44}">
      <dgm:prSet/>
      <dgm:spPr/>
      <dgm:t>
        <a:bodyPr/>
        <a:lstStyle/>
        <a:p>
          <a:endParaRPr lang="en-US"/>
        </a:p>
      </dgm:t>
    </dgm:pt>
    <dgm:pt modelId="{4A4BE7AC-5D0A-49AD-A780-FF313E5B45C0}" type="sibTrans" cxnId="{BEC12A97-76AE-4222-804F-679DF003FD44}">
      <dgm:prSet/>
      <dgm:spPr/>
      <dgm:t>
        <a:bodyPr/>
        <a:lstStyle/>
        <a:p>
          <a:endParaRPr lang="en-US"/>
        </a:p>
      </dgm:t>
    </dgm:pt>
    <dgm:pt modelId="{4FAAD677-1405-4DAF-90AE-87B80E0906F8}">
      <dgm:prSet phldrT="[Text]" custT="1"/>
      <dgm:spPr/>
      <dgm:t>
        <a:bodyPr/>
        <a:lstStyle/>
        <a:p>
          <a:r>
            <a:rPr lang="en-US" sz="1400" dirty="0" smtClean="0">
              <a:solidFill>
                <a:schemeClr val="bg2"/>
              </a:solidFill>
            </a:rPr>
            <a:t>Will assemble data AND gather information</a:t>
          </a:r>
          <a:endParaRPr lang="en-US" sz="1400" dirty="0">
            <a:solidFill>
              <a:schemeClr val="bg2"/>
            </a:solidFill>
          </a:endParaRPr>
        </a:p>
      </dgm:t>
    </dgm:pt>
    <dgm:pt modelId="{97937C51-9279-4307-BC13-1DF6108B2EB5}" type="parTrans" cxnId="{D0EE7676-D166-4DC5-A44B-F2D7FCEE0DAB}">
      <dgm:prSet/>
      <dgm:spPr/>
      <dgm:t>
        <a:bodyPr/>
        <a:lstStyle/>
        <a:p>
          <a:endParaRPr lang="en-US"/>
        </a:p>
      </dgm:t>
    </dgm:pt>
    <dgm:pt modelId="{A896B615-E84B-4200-A3F9-762A3C83B978}" type="sibTrans" cxnId="{D0EE7676-D166-4DC5-A44B-F2D7FCEE0DAB}">
      <dgm:prSet/>
      <dgm:spPr/>
      <dgm:t>
        <a:bodyPr/>
        <a:lstStyle/>
        <a:p>
          <a:endParaRPr lang="en-US"/>
        </a:p>
      </dgm:t>
    </dgm:pt>
    <dgm:pt modelId="{B931498C-EEC4-4121-9D93-F0F0C62B8312}">
      <dgm:prSet phldrT="[Text]" custT="1"/>
      <dgm:spPr/>
      <dgm:t>
        <a:bodyPr/>
        <a:lstStyle/>
        <a:p>
          <a:endParaRPr lang="en-US" sz="1400" dirty="0">
            <a:solidFill>
              <a:schemeClr val="bg2"/>
            </a:solidFill>
          </a:endParaRPr>
        </a:p>
      </dgm:t>
    </dgm:pt>
    <dgm:pt modelId="{D8EE3B9D-7A9E-47AE-944B-845304145AEF}" type="parTrans" cxnId="{B1CDBA5A-31B2-48AD-A026-A63ABDEDAF09}">
      <dgm:prSet/>
      <dgm:spPr/>
      <dgm:t>
        <a:bodyPr/>
        <a:lstStyle/>
        <a:p>
          <a:endParaRPr lang="en-US"/>
        </a:p>
      </dgm:t>
    </dgm:pt>
    <dgm:pt modelId="{FCE4679A-E8CA-40DE-9A61-F3B6F6596CF9}" type="sibTrans" cxnId="{B1CDBA5A-31B2-48AD-A026-A63ABDEDAF09}">
      <dgm:prSet/>
      <dgm:spPr/>
      <dgm:t>
        <a:bodyPr/>
        <a:lstStyle/>
        <a:p>
          <a:endParaRPr lang="en-US"/>
        </a:p>
      </dgm:t>
    </dgm:pt>
    <dgm:pt modelId="{7D1BE444-FBC6-4894-B6A0-E6D90CC6A50F}">
      <dgm:prSet phldrT="[Text]" custT="1"/>
      <dgm:spPr/>
      <dgm:t>
        <a:bodyPr/>
        <a:lstStyle/>
        <a:p>
          <a:r>
            <a:rPr lang="en-US" sz="1400" dirty="0" smtClean="0">
              <a:solidFill>
                <a:schemeClr val="bg2"/>
              </a:solidFill>
            </a:rPr>
            <a:t>Technical expert</a:t>
          </a:r>
          <a:endParaRPr lang="en-US" sz="1400" dirty="0">
            <a:solidFill>
              <a:schemeClr val="bg2"/>
            </a:solidFill>
          </a:endParaRPr>
        </a:p>
      </dgm:t>
    </dgm:pt>
    <dgm:pt modelId="{AB2946FB-E977-4790-B0F4-8AAE6122E979}" type="parTrans" cxnId="{0EBAF26D-9163-4F1E-BD94-81BE5ABAC9F7}">
      <dgm:prSet/>
      <dgm:spPr/>
      <dgm:t>
        <a:bodyPr/>
        <a:lstStyle/>
        <a:p>
          <a:endParaRPr lang="en-US"/>
        </a:p>
      </dgm:t>
    </dgm:pt>
    <dgm:pt modelId="{F803FF94-AE50-4201-B2D5-F91439A01E26}" type="sibTrans" cxnId="{0EBAF26D-9163-4F1E-BD94-81BE5ABAC9F7}">
      <dgm:prSet/>
      <dgm:spPr/>
      <dgm:t>
        <a:bodyPr/>
        <a:lstStyle/>
        <a:p>
          <a:endParaRPr lang="en-US"/>
        </a:p>
      </dgm:t>
    </dgm:pt>
    <dgm:pt modelId="{C51DDD4C-0CAB-4D1F-9E0F-D154BC4E48EE}">
      <dgm:prSet phldrT="[Text]" custT="1"/>
      <dgm:spPr/>
      <dgm:t>
        <a:bodyPr/>
        <a:lstStyle/>
        <a:p>
          <a:r>
            <a:rPr lang="en-US" sz="1400" dirty="0" smtClean="0">
              <a:solidFill>
                <a:schemeClr val="bg2"/>
              </a:solidFill>
            </a:rPr>
            <a:t>Understands industry perspective</a:t>
          </a:r>
          <a:endParaRPr lang="en-US" sz="1400" dirty="0">
            <a:solidFill>
              <a:schemeClr val="bg2"/>
            </a:solidFill>
          </a:endParaRPr>
        </a:p>
      </dgm:t>
    </dgm:pt>
    <dgm:pt modelId="{BBE5A977-3264-46EE-94AF-1350CCEB4278}" type="parTrans" cxnId="{7518E543-7DBE-4211-B634-76AE2B9A2DA7}">
      <dgm:prSet/>
      <dgm:spPr/>
      <dgm:t>
        <a:bodyPr/>
        <a:lstStyle/>
        <a:p>
          <a:endParaRPr lang="en-US"/>
        </a:p>
      </dgm:t>
    </dgm:pt>
    <dgm:pt modelId="{18C19A74-E693-4448-9DE7-E205EBF2C32D}" type="sibTrans" cxnId="{7518E543-7DBE-4211-B634-76AE2B9A2DA7}">
      <dgm:prSet/>
      <dgm:spPr/>
      <dgm:t>
        <a:bodyPr/>
        <a:lstStyle/>
        <a:p>
          <a:endParaRPr lang="en-US"/>
        </a:p>
      </dgm:t>
    </dgm:pt>
    <dgm:pt modelId="{FDC638DF-C68F-44D5-800B-17125066C840}">
      <dgm:prSet phldrT="[Text]" custT="1"/>
      <dgm:spPr/>
      <dgm:t>
        <a:bodyPr/>
        <a:lstStyle/>
        <a:p>
          <a:r>
            <a:rPr lang="en-US" sz="1400" dirty="0" smtClean="0">
              <a:solidFill>
                <a:schemeClr val="bg2"/>
              </a:solidFill>
            </a:rPr>
            <a:t>Works with others to designate and administer truck route system</a:t>
          </a:r>
          <a:endParaRPr lang="en-US" sz="1400" dirty="0">
            <a:solidFill>
              <a:schemeClr val="bg2"/>
            </a:solidFill>
          </a:endParaRPr>
        </a:p>
      </dgm:t>
    </dgm:pt>
    <dgm:pt modelId="{868F0C11-A088-4331-955E-84ECB56DF0F9}" type="parTrans" cxnId="{B539074F-7F57-4DFC-B452-650917396994}">
      <dgm:prSet/>
      <dgm:spPr/>
      <dgm:t>
        <a:bodyPr/>
        <a:lstStyle/>
        <a:p>
          <a:endParaRPr lang="en-US"/>
        </a:p>
      </dgm:t>
    </dgm:pt>
    <dgm:pt modelId="{17E72EBC-ACA1-4583-922A-D1592CA71834}" type="sibTrans" cxnId="{B539074F-7F57-4DFC-B452-650917396994}">
      <dgm:prSet/>
      <dgm:spPr/>
      <dgm:t>
        <a:bodyPr/>
        <a:lstStyle/>
        <a:p>
          <a:endParaRPr lang="en-US"/>
        </a:p>
      </dgm:t>
    </dgm:pt>
    <dgm:pt modelId="{BA5653F5-5188-40BE-BB3C-47944DBEA599}">
      <dgm:prSet phldrT="[Text]" custT="1"/>
      <dgm:spPr/>
      <dgm:t>
        <a:bodyPr/>
        <a:lstStyle/>
        <a:p>
          <a:r>
            <a:rPr lang="en-US" sz="1400" dirty="0" smtClean="0">
              <a:solidFill>
                <a:schemeClr val="bg2"/>
              </a:solidFill>
            </a:rPr>
            <a:t>Day to day activities (permits, routing, enforcement, etc.)</a:t>
          </a:r>
          <a:endParaRPr lang="en-US" sz="1400" dirty="0">
            <a:solidFill>
              <a:schemeClr val="bg2"/>
            </a:solidFill>
          </a:endParaRPr>
        </a:p>
      </dgm:t>
    </dgm:pt>
    <dgm:pt modelId="{45F2B9F3-3581-41BB-9BEB-61FC15E5E57D}" type="parTrans" cxnId="{9F090306-3057-4E21-8BF1-F4D14E6B5216}">
      <dgm:prSet/>
      <dgm:spPr/>
      <dgm:t>
        <a:bodyPr/>
        <a:lstStyle/>
        <a:p>
          <a:endParaRPr lang="en-US"/>
        </a:p>
      </dgm:t>
    </dgm:pt>
    <dgm:pt modelId="{CDCC86A8-A13A-4077-A9B6-99B1E053A306}" type="sibTrans" cxnId="{9F090306-3057-4E21-8BF1-F4D14E6B5216}">
      <dgm:prSet/>
      <dgm:spPr/>
      <dgm:t>
        <a:bodyPr/>
        <a:lstStyle/>
        <a:p>
          <a:endParaRPr lang="en-US"/>
        </a:p>
      </dgm:t>
    </dgm:pt>
    <dgm:pt modelId="{08697687-EAAF-4BD0-8343-7AE19913585E}">
      <dgm:prSet phldrT="[Text]" custT="1"/>
      <dgm:spPr/>
      <dgm:t>
        <a:bodyPr/>
        <a:lstStyle/>
        <a:p>
          <a:r>
            <a:rPr lang="en-US" sz="1400" dirty="0" smtClean="0">
              <a:solidFill>
                <a:schemeClr val="bg2"/>
              </a:solidFill>
            </a:rPr>
            <a:t>Conduct analysis</a:t>
          </a:r>
          <a:endParaRPr lang="en-US" sz="1400" dirty="0">
            <a:solidFill>
              <a:schemeClr val="bg2"/>
            </a:solidFill>
          </a:endParaRPr>
        </a:p>
      </dgm:t>
    </dgm:pt>
    <dgm:pt modelId="{DF7FA022-BEFE-4201-ADB7-C2C18FD2C032}" type="parTrans" cxnId="{02F23FE5-C1C8-43F6-9C14-25DA8988F462}">
      <dgm:prSet/>
      <dgm:spPr/>
      <dgm:t>
        <a:bodyPr/>
        <a:lstStyle/>
        <a:p>
          <a:endParaRPr lang="en-US"/>
        </a:p>
      </dgm:t>
    </dgm:pt>
    <dgm:pt modelId="{A656FA5E-8FB4-403E-9D61-C789635E1426}" type="sibTrans" cxnId="{02F23FE5-C1C8-43F6-9C14-25DA8988F462}">
      <dgm:prSet/>
      <dgm:spPr/>
      <dgm:t>
        <a:bodyPr/>
        <a:lstStyle/>
        <a:p>
          <a:endParaRPr lang="en-US"/>
        </a:p>
      </dgm:t>
    </dgm:pt>
    <dgm:pt modelId="{34709413-D5B7-431B-96F9-0A4DE2032033}">
      <dgm:prSet phldrT="[Text]" custT="1"/>
      <dgm:spPr/>
      <dgm:t>
        <a:bodyPr/>
        <a:lstStyle/>
        <a:p>
          <a:r>
            <a:rPr lang="en-US" sz="1400" dirty="0" smtClean="0">
              <a:solidFill>
                <a:schemeClr val="bg2"/>
              </a:solidFill>
            </a:rPr>
            <a:t>Public sector coordination</a:t>
          </a:r>
          <a:endParaRPr lang="en-US" sz="1400" dirty="0">
            <a:solidFill>
              <a:schemeClr val="bg2"/>
            </a:solidFill>
          </a:endParaRPr>
        </a:p>
      </dgm:t>
    </dgm:pt>
    <dgm:pt modelId="{8C6750A3-0D29-49FA-917B-14F5A41F30F0}" type="parTrans" cxnId="{50AE35AD-AB8B-4CDE-9B0E-C5CBB9B7B1F9}">
      <dgm:prSet/>
      <dgm:spPr/>
      <dgm:t>
        <a:bodyPr/>
        <a:lstStyle/>
        <a:p>
          <a:endParaRPr lang="en-US"/>
        </a:p>
      </dgm:t>
    </dgm:pt>
    <dgm:pt modelId="{206AB2F1-1654-4BDE-BD1B-016F12DB3E94}" type="sibTrans" cxnId="{50AE35AD-AB8B-4CDE-9B0E-C5CBB9B7B1F9}">
      <dgm:prSet/>
      <dgm:spPr/>
      <dgm:t>
        <a:bodyPr/>
        <a:lstStyle/>
        <a:p>
          <a:endParaRPr lang="en-US"/>
        </a:p>
      </dgm:t>
    </dgm:pt>
    <dgm:pt modelId="{A42C852C-D24E-4F58-8ED0-7E24366ADA21}" type="pres">
      <dgm:prSet presAssocID="{BA54765D-15CB-4CE7-90F4-5E951D0C5DFC}" presName="Name0" presStyleCnt="0">
        <dgm:presLayoutVars>
          <dgm:chMax val="2"/>
          <dgm:chPref val="2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FB586690-E074-467D-A9FF-2B5ADA8C1822}" type="pres">
      <dgm:prSet presAssocID="{BA54765D-15CB-4CE7-90F4-5E951D0C5DFC}" presName="Lef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200569-F076-4BC6-A812-79F848CF3CA4}" type="pres">
      <dgm:prSet presAssocID="{BA54765D-15CB-4CE7-90F4-5E951D0C5DFC}" presName="LeftNode" presStyleLbl="bgImgPlace1" presStyleIdx="0" presStyleCnt="2" custScaleX="314959" custScaleY="96396" custLinFactX="-5326" custLinFactNeighborX="-100000" custLinFactNeighborY="2562">
        <dgm:presLayoutVars>
          <dgm:chMax val="2"/>
          <dgm:chPref val="2"/>
        </dgm:presLayoutVars>
      </dgm:prSet>
      <dgm:spPr/>
      <dgm:t>
        <a:bodyPr/>
        <a:lstStyle/>
        <a:p>
          <a:endParaRPr lang="en-US"/>
        </a:p>
      </dgm:t>
    </dgm:pt>
    <dgm:pt modelId="{7C72C647-A154-46D5-A143-259455AA8DB2}" type="pres">
      <dgm:prSet presAssocID="{BA54765D-15CB-4CE7-90F4-5E951D0C5DFC}" presName="Righ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86760C-0CF6-4531-BF81-31EE28A0D513}" type="pres">
      <dgm:prSet presAssocID="{BA54765D-15CB-4CE7-90F4-5E951D0C5DFC}" presName="RightNode" presStyleLbl="bgImgPlace1" presStyleIdx="1" presStyleCnt="2" custScaleX="304927" custScaleY="97176" custLinFactNeighborX="95142" custLinFactNeighborY="2342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36E13284-8385-4496-951F-4B494EA943AC}" type="pres">
      <dgm:prSet presAssocID="{BA54765D-15CB-4CE7-90F4-5E951D0C5DFC}" presName="TopArrow" presStyleLbl="node1" presStyleIdx="0" presStyleCnt="2" custScaleX="142052" custScaleY="134650" custLinFactNeighborX="-1014" custLinFactNeighborY="17325"/>
      <dgm:spPr/>
    </dgm:pt>
    <dgm:pt modelId="{5806A6B4-0838-47B7-AB57-38DFF662EF9B}" type="pres">
      <dgm:prSet presAssocID="{BA54765D-15CB-4CE7-90F4-5E951D0C5DFC}" presName="BottomArrow" presStyleLbl="node1" presStyleIdx="1" presStyleCnt="2" custScaleX="142052" custScaleY="134650" custLinFactNeighborX="-6464" custLinFactNeighborY="953"/>
      <dgm:spPr/>
    </dgm:pt>
  </dgm:ptLst>
  <dgm:cxnLst>
    <dgm:cxn modelId="{2D9EBBEB-6643-475E-8661-63D4A02BFAEF}" type="presOf" srcId="{3BCAB337-858C-4EF1-8FD0-EE014CDAA3A5}" destId="{7C72C647-A154-46D5-A143-259455AA8DB2}" srcOrd="0" destOrd="0" presId="urn:microsoft.com/office/officeart/2009/layout/ReverseList"/>
    <dgm:cxn modelId="{CC618763-8C94-40B2-9C09-C88EE8A98AAA}" type="presOf" srcId="{9FA4D170-9CC0-4418-AB99-8D2471A24F9B}" destId="{FB586690-E074-467D-A9FF-2B5ADA8C1822}" srcOrd="0" destOrd="0" presId="urn:microsoft.com/office/officeart/2009/layout/ReverseList"/>
    <dgm:cxn modelId="{4C2CF2BD-7A5F-4A9E-9234-17CC8D7D47EB}" type="presOf" srcId="{9FA4D170-9CC0-4418-AB99-8D2471A24F9B}" destId="{1C200569-F076-4BC6-A812-79F848CF3CA4}" srcOrd="1" destOrd="0" presId="urn:microsoft.com/office/officeart/2009/layout/ReverseList"/>
    <dgm:cxn modelId="{1AA8446B-D6AC-416A-9E9A-73B876B10DD1}" type="presOf" srcId="{C51DDD4C-0CAB-4D1F-9E0F-D154BC4E48EE}" destId="{FB586690-E074-467D-A9FF-2B5ADA8C1822}" srcOrd="0" destOrd="4" presId="urn:microsoft.com/office/officeart/2009/layout/ReverseList"/>
    <dgm:cxn modelId="{B539074F-7F57-4DFC-B452-650917396994}" srcId="{3BCAB337-858C-4EF1-8FD0-EE014CDAA3A5}" destId="{FDC638DF-C68F-44D5-800B-17125066C840}" srcOrd="0" destOrd="0" parTransId="{868F0C11-A088-4331-955E-84ECB56DF0F9}" sibTransId="{17E72EBC-ACA1-4583-922A-D1592CA71834}"/>
    <dgm:cxn modelId="{216D384B-9FFE-4918-8FA7-46A0F2752738}" type="presOf" srcId="{BA5653F5-5188-40BE-BB3C-47944DBEA599}" destId="{4786760C-0CF6-4531-BF81-31EE28A0D513}" srcOrd="1" destOrd="2" presId="urn:microsoft.com/office/officeart/2009/layout/ReverseList"/>
    <dgm:cxn modelId="{BEC12A97-76AE-4222-804F-679DF003FD44}" srcId="{BA54765D-15CB-4CE7-90F4-5E951D0C5DFC}" destId="{3BCAB337-858C-4EF1-8FD0-EE014CDAA3A5}" srcOrd="1" destOrd="0" parTransId="{B7A3FC92-4CBD-4504-89B8-B9BD63E94087}" sibTransId="{4A4BE7AC-5D0A-49AD-A780-FF313E5B45C0}"/>
    <dgm:cxn modelId="{B5CF6767-F57C-490F-837D-B914E5A20834}" type="presOf" srcId="{FDC638DF-C68F-44D5-800B-17125066C840}" destId="{4786760C-0CF6-4531-BF81-31EE28A0D513}" srcOrd="1" destOrd="1" presId="urn:microsoft.com/office/officeart/2009/layout/ReverseList"/>
    <dgm:cxn modelId="{2A08D6E2-7646-4466-99A4-9C621B4678B4}" type="presOf" srcId="{B931498C-EEC4-4121-9D93-F0F0C62B8312}" destId="{1C200569-F076-4BC6-A812-79F848CF3CA4}" srcOrd="1" destOrd="5" presId="urn:microsoft.com/office/officeart/2009/layout/ReverseList"/>
    <dgm:cxn modelId="{9F090306-3057-4E21-8BF1-F4D14E6B5216}" srcId="{3BCAB337-858C-4EF1-8FD0-EE014CDAA3A5}" destId="{BA5653F5-5188-40BE-BB3C-47944DBEA599}" srcOrd="1" destOrd="0" parTransId="{45F2B9F3-3581-41BB-9BEB-61FC15E5E57D}" sibTransId="{CDCC86A8-A13A-4077-A9B6-99B1E053A306}"/>
    <dgm:cxn modelId="{31770B23-85DB-4265-976A-50160F4CD500}" type="presOf" srcId="{08697687-EAAF-4BD0-8343-7AE19913585E}" destId="{FB586690-E074-467D-A9FF-2B5ADA8C1822}" srcOrd="0" destOrd="3" presId="urn:microsoft.com/office/officeart/2009/layout/ReverseList"/>
    <dgm:cxn modelId="{E2ED5913-6480-4079-9523-1542A2AE147D}" type="presOf" srcId="{34709413-D5B7-431B-96F9-0A4DE2032033}" destId="{4786760C-0CF6-4531-BF81-31EE28A0D513}" srcOrd="1" destOrd="3" presId="urn:microsoft.com/office/officeart/2009/layout/ReverseList"/>
    <dgm:cxn modelId="{E2D92175-29F7-4099-82C5-9D98A9216FD6}" type="presOf" srcId="{3BCAB337-858C-4EF1-8FD0-EE014CDAA3A5}" destId="{4786760C-0CF6-4531-BF81-31EE28A0D513}" srcOrd="1" destOrd="0" presId="urn:microsoft.com/office/officeart/2009/layout/ReverseList"/>
    <dgm:cxn modelId="{7518E543-7DBE-4211-B634-76AE2B9A2DA7}" srcId="{9FA4D170-9CC0-4418-AB99-8D2471A24F9B}" destId="{C51DDD4C-0CAB-4D1F-9E0F-D154BC4E48EE}" srcOrd="3" destOrd="0" parTransId="{BBE5A977-3264-46EE-94AF-1350CCEB4278}" sibTransId="{18C19A74-E693-4448-9DE7-E205EBF2C32D}"/>
    <dgm:cxn modelId="{57F8CAD3-557C-4AD9-B6BB-5BF51C2934DF}" type="presOf" srcId="{08697687-EAAF-4BD0-8343-7AE19913585E}" destId="{1C200569-F076-4BC6-A812-79F848CF3CA4}" srcOrd="1" destOrd="3" presId="urn:microsoft.com/office/officeart/2009/layout/ReverseList"/>
    <dgm:cxn modelId="{986AC0A1-E717-430B-9915-1F4FA73110FC}" type="presOf" srcId="{4FAAD677-1405-4DAF-90AE-87B80E0906F8}" destId="{1C200569-F076-4BC6-A812-79F848CF3CA4}" srcOrd="1" destOrd="2" presId="urn:microsoft.com/office/officeart/2009/layout/ReverseList"/>
    <dgm:cxn modelId="{D3B3BD50-AF94-4708-83EF-FD68667008EF}" type="presOf" srcId="{7D1BE444-FBC6-4894-B6A0-E6D90CC6A50F}" destId="{1C200569-F076-4BC6-A812-79F848CF3CA4}" srcOrd="1" destOrd="1" presId="urn:microsoft.com/office/officeart/2009/layout/ReverseList"/>
    <dgm:cxn modelId="{6BF80976-4A57-47A5-93C3-38F41D5CC10D}" type="presOf" srcId="{C51DDD4C-0CAB-4D1F-9E0F-D154BC4E48EE}" destId="{1C200569-F076-4BC6-A812-79F848CF3CA4}" srcOrd="1" destOrd="4" presId="urn:microsoft.com/office/officeart/2009/layout/ReverseList"/>
    <dgm:cxn modelId="{D6B3C82A-5127-4242-8578-A2A1E5138961}" srcId="{BA54765D-15CB-4CE7-90F4-5E951D0C5DFC}" destId="{9FA4D170-9CC0-4418-AB99-8D2471A24F9B}" srcOrd="0" destOrd="0" parTransId="{989DE970-0578-4C9F-AA92-D51B2DBE2583}" sibTransId="{81CDBA08-A761-48BF-9E24-18D200C44934}"/>
    <dgm:cxn modelId="{02F23FE5-C1C8-43F6-9C14-25DA8988F462}" srcId="{9FA4D170-9CC0-4418-AB99-8D2471A24F9B}" destId="{08697687-EAAF-4BD0-8343-7AE19913585E}" srcOrd="2" destOrd="0" parTransId="{DF7FA022-BEFE-4201-ADB7-C2C18FD2C032}" sibTransId="{A656FA5E-8FB4-403E-9D61-C789635E1426}"/>
    <dgm:cxn modelId="{B1CDBA5A-31B2-48AD-A026-A63ABDEDAF09}" srcId="{9FA4D170-9CC0-4418-AB99-8D2471A24F9B}" destId="{B931498C-EEC4-4121-9D93-F0F0C62B8312}" srcOrd="4" destOrd="0" parTransId="{D8EE3B9D-7A9E-47AE-944B-845304145AEF}" sibTransId="{FCE4679A-E8CA-40DE-9A61-F3B6F6596CF9}"/>
    <dgm:cxn modelId="{FBF5DDCE-94D1-4BE5-BB69-691E154C80E6}" type="presOf" srcId="{BA5653F5-5188-40BE-BB3C-47944DBEA599}" destId="{7C72C647-A154-46D5-A143-259455AA8DB2}" srcOrd="0" destOrd="2" presId="urn:microsoft.com/office/officeart/2009/layout/ReverseList"/>
    <dgm:cxn modelId="{0C73B093-795C-463F-BA37-49F30320DE82}" type="presOf" srcId="{7D1BE444-FBC6-4894-B6A0-E6D90CC6A50F}" destId="{FB586690-E074-467D-A9FF-2B5ADA8C1822}" srcOrd="0" destOrd="1" presId="urn:microsoft.com/office/officeart/2009/layout/ReverseList"/>
    <dgm:cxn modelId="{D0EE7676-D166-4DC5-A44B-F2D7FCEE0DAB}" srcId="{9FA4D170-9CC0-4418-AB99-8D2471A24F9B}" destId="{4FAAD677-1405-4DAF-90AE-87B80E0906F8}" srcOrd="1" destOrd="0" parTransId="{97937C51-9279-4307-BC13-1DF6108B2EB5}" sibTransId="{A896B615-E84B-4200-A3F9-762A3C83B978}"/>
    <dgm:cxn modelId="{193500C3-A7CC-433D-89A2-0FC940217B9F}" type="presOf" srcId="{B931498C-EEC4-4121-9D93-F0F0C62B8312}" destId="{FB586690-E074-467D-A9FF-2B5ADA8C1822}" srcOrd="0" destOrd="5" presId="urn:microsoft.com/office/officeart/2009/layout/ReverseList"/>
    <dgm:cxn modelId="{B0AA54F5-F487-4A4D-83B3-E645641D7E27}" type="presOf" srcId="{BA54765D-15CB-4CE7-90F4-5E951D0C5DFC}" destId="{A42C852C-D24E-4F58-8ED0-7E24366ADA21}" srcOrd="0" destOrd="0" presId="urn:microsoft.com/office/officeart/2009/layout/ReverseList"/>
    <dgm:cxn modelId="{21EBDB64-1062-468C-BB6D-E007EFD195B1}" type="presOf" srcId="{34709413-D5B7-431B-96F9-0A4DE2032033}" destId="{7C72C647-A154-46D5-A143-259455AA8DB2}" srcOrd="0" destOrd="3" presId="urn:microsoft.com/office/officeart/2009/layout/ReverseList"/>
    <dgm:cxn modelId="{50AE35AD-AB8B-4CDE-9B0E-C5CBB9B7B1F9}" srcId="{3BCAB337-858C-4EF1-8FD0-EE014CDAA3A5}" destId="{34709413-D5B7-431B-96F9-0A4DE2032033}" srcOrd="2" destOrd="0" parTransId="{8C6750A3-0D29-49FA-917B-14F5A41F30F0}" sibTransId="{206AB2F1-1654-4BDE-BD1B-016F12DB3E94}"/>
    <dgm:cxn modelId="{BDFF3119-A0C6-4907-AAA6-589B30A57F23}" type="presOf" srcId="{4FAAD677-1405-4DAF-90AE-87B80E0906F8}" destId="{FB586690-E074-467D-A9FF-2B5ADA8C1822}" srcOrd="0" destOrd="2" presId="urn:microsoft.com/office/officeart/2009/layout/ReverseList"/>
    <dgm:cxn modelId="{5E248460-A108-4529-8EA3-D77E995F22E7}" type="presOf" srcId="{FDC638DF-C68F-44D5-800B-17125066C840}" destId="{7C72C647-A154-46D5-A143-259455AA8DB2}" srcOrd="0" destOrd="1" presId="urn:microsoft.com/office/officeart/2009/layout/ReverseList"/>
    <dgm:cxn modelId="{0EBAF26D-9163-4F1E-BD94-81BE5ABAC9F7}" srcId="{9FA4D170-9CC0-4418-AB99-8D2471A24F9B}" destId="{7D1BE444-FBC6-4894-B6A0-E6D90CC6A50F}" srcOrd="0" destOrd="0" parTransId="{AB2946FB-E977-4790-B0F4-8AAE6122E979}" sibTransId="{F803FF94-AE50-4201-B2D5-F91439A01E26}"/>
    <dgm:cxn modelId="{2076643D-44F9-4B78-8C05-F191DFC99617}" type="presParOf" srcId="{A42C852C-D24E-4F58-8ED0-7E24366ADA21}" destId="{FB586690-E074-467D-A9FF-2B5ADA8C1822}" srcOrd="0" destOrd="0" presId="urn:microsoft.com/office/officeart/2009/layout/ReverseList"/>
    <dgm:cxn modelId="{AD0D7703-EB6A-4B46-81F2-E159145A11D1}" type="presParOf" srcId="{A42C852C-D24E-4F58-8ED0-7E24366ADA21}" destId="{1C200569-F076-4BC6-A812-79F848CF3CA4}" srcOrd="1" destOrd="0" presId="urn:microsoft.com/office/officeart/2009/layout/ReverseList"/>
    <dgm:cxn modelId="{7D34DE66-3BAF-4622-B053-A5650467E94D}" type="presParOf" srcId="{A42C852C-D24E-4F58-8ED0-7E24366ADA21}" destId="{7C72C647-A154-46D5-A143-259455AA8DB2}" srcOrd="2" destOrd="0" presId="urn:microsoft.com/office/officeart/2009/layout/ReverseList"/>
    <dgm:cxn modelId="{C7973E0B-44E9-4D14-AE4B-56788AFA40BD}" type="presParOf" srcId="{A42C852C-D24E-4F58-8ED0-7E24366ADA21}" destId="{4786760C-0CF6-4531-BF81-31EE28A0D513}" srcOrd="3" destOrd="0" presId="urn:microsoft.com/office/officeart/2009/layout/ReverseList"/>
    <dgm:cxn modelId="{303FC4EB-D875-4C0F-90BB-00599BAA27FE}" type="presParOf" srcId="{A42C852C-D24E-4F58-8ED0-7E24366ADA21}" destId="{36E13284-8385-4496-951F-4B494EA943AC}" srcOrd="4" destOrd="0" presId="urn:microsoft.com/office/officeart/2009/layout/ReverseList"/>
    <dgm:cxn modelId="{C57A9F2B-CE69-45E0-BD52-CAB915DF6C9E}" type="presParOf" srcId="{A42C852C-D24E-4F58-8ED0-7E24366ADA21}" destId="{5806A6B4-0838-47B7-AB57-38DFF662EF9B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9C979B9-3E23-4F8E-8FE4-ECD474422046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C175328-1706-4F62-990D-20D6689A8716}">
      <dgm:prSet phldrT="[Text]"/>
      <dgm:spPr/>
      <dgm:t>
        <a:bodyPr/>
        <a:lstStyle/>
        <a:p>
          <a:r>
            <a:rPr lang="en-US" dirty="0" smtClean="0"/>
            <a:t>Chicago Truck Routes</a:t>
          </a:r>
          <a:endParaRPr lang="en-US" dirty="0"/>
        </a:p>
      </dgm:t>
    </dgm:pt>
    <dgm:pt modelId="{99017BA0-0322-4945-87CE-64E61B817111}" type="parTrans" cxnId="{FBB5C31C-DCA7-489C-B614-3C83A79D7529}">
      <dgm:prSet/>
      <dgm:spPr/>
      <dgm:t>
        <a:bodyPr/>
        <a:lstStyle/>
        <a:p>
          <a:endParaRPr lang="en-US"/>
        </a:p>
      </dgm:t>
    </dgm:pt>
    <dgm:pt modelId="{DE8A757B-2D93-4396-8561-A13E756E10E1}" type="sibTrans" cxnId="{FBB5C31C-DCA7-489C-B614-3C83A79D7529}">
      <dgm:prSet/>
      <dgm:spPr/>
      <dgm:t>
        <a:bodyPr/>
        <a:lstStyle/>
        <a:p>
          <a:endParaRPr lang="en-US"/>
        </a:p>
      </dgm:t>
    </dgm:pt>
    <dgm:pt modelId="{38E7DA0C-8C7E-47D5-BAF4-BA3F97CD894B}">
      <dgm:prSet phldrT="[Text]"/>
      <dgm:spPr/>
      <dgm:t>
        <a:bodyPr/>
        <a:lstStyle/>
        <a:p>
          <a:r>
            <a:rPr lang="en-US" dirty="0" smtClean="0"/>
            <a:t>Chicago Department of Transportation</a:t>
          </a:r>
          <a:endParaRPr lang="en-US" dirty="0"/>
        </a:p>
      </dgm:t>
    </dgm:pt>
    <dgm:pt modelId="{6AC58F3D-0DE0-4A72-BBE2-034C8A05B497}" type="parTrans" cxnId="{8283166D-5F87-4633-9746-A60451B31C6F}">
      <dgm:prSet/>
      <dgm:spPr/>
      <dgm:t>
        <a:bodyPr/>
        <a:lstStyle/>
        <a:p>
          <a:endParaRPr lang="en-US"/>
        </a:p>
      </dgm:t>
    </dgm:pt>
    <dgm:pt modelId="{A5A66999-12AD-4DCA-82E7-5DE70C005730}" type="sibTrans" cxnId="{8283166D-5F87-4633-9746-A60451B31C6F}">
      <dgm:prSet/>
      <dgm:spPr/>
      <dgm:t>
        <a:bodyPr/>
        <a:lstStyle/>
        <a:p>
          <a:endParaRPr lang="en-US"/>
        </a:p>
      </dgm:t>
    </dgm:pt>
    <dgm:pt modelId="{A12FBB7F-308D-4852-8686-2EB35A2A4437}">
      <dgm:prSet phldrT="[Text]"/>
      <dgm:spPr/>
      <dgm:t>
        <a:bodyPr/>
        <a:lstStyle/>
        <a:p>
          <a:r>
            <a:rPr lang="en-US" dirty="0" smtClean="0"/>
            <a:t>Emergency Management</a:t>
          </a:r>
          <a:endParaRPr lang="en-US" dirty="0"/>
        </a:p>
      </dgm:t>
    </dgm:pt>
    <dgm:pt modelId="{E7EBFBA3-9E56-4179-A689-A4ABDC676E28}" type="parTrans" cxnId="{FC69BAA5-5A2B-4FE7-8257-67B10823DBE3}">
      <dgm:prSet/>
      <dgm:spPr/>
      <dgm:t>
        <a:bodyPr/>
        <a:lstStyle/>
        <a:p>
          <a:endParaRPr lang="en-US"/>
        </a:p>
      </dgm:t>
    </dgm:pt>
    <dgm:pt modelId="{7EEC97D0-6EE0-4680-B5D7-DD045630872B}" type="sibTrans" cxnId="{FC69BAA5-5A2B-4FE7-8257-67B10823DBE3}">
      <dgm:prSet/>
      <dgm:spPr/>
      <dgm:t>
        <a:bodyPr/>
        <a:lstStyle/>
        <a:p>
          <a:endParaRPr lang="en-US"/>
        </a:p>
      </dgm:t>
    </dgm:pt>
    <dgm:pt modelId="{6AEB348D-2B08-4126-B99D-AAB0B76F3529}">
      <dgm:prSet phldrT="[Text]"/>
      <dgm:spPr/>
      <dgm:t>
        <a:bodyPr/>
        <a:lstStyle/>
        <a:p>
          <a:r>
            <a:rPr lang="en-US" dirty="0" smtClean="0"/>
            <a:t>Streets and Sanitation</a:t>
          </a:r>
          <a:endParaRPr lang="en-US" dirty="0"/>
        </a:p>
      </dgm:t>
    </dgm:pt>
    <dgm:pt modelId="{11E6F9B5-8278-4E15-87B1-B4128AD7C84A}" type="parTrans" cxnId="{5D9E0222-BFC1-4A90-9376-664150185989}">
      <dgm:prSet/>
      <dgm:spPr/>
      <dgm:t>
        <a:bodyPr/>
        <a:lstStyle/>
        <a:p>
          <a:endParaRPr lang="en-US"/>
        </a:p>
      </dgm:t>
    </dgm:pt>
    <dgm:pt modelId="{2AEBE612-EE82-45CE-B6C6-2B666430095C}" type="sibTrans" cxnId="{5D9E0222-BFC1-4A90-9376-664150185989}">
      <dgm:prSet/>
      <dgm:spPr/>
      <dgm:t>
        <a:bodyPr/>
        <a:lstStyle/>
        <a:p>
          <a:endParaRPr lang="en-US"/>
        </a:p>
      </dgm:t>
    </dgm:pt>
    <dgm:pt modelId="{C60C6308-0A6B-46D3-A91E-B6AC401101A1}">
      <dgm:prSet phldrT="[Text]"/>
      <dgm:spPr/>
      <dgm:t>
        <a:bodyPr/>
        <a:lstStyle/>
        <a:p>
          <a:r>
            <a:rPr lang="en-US" dirty="0" smtClean="0"/>
            <a:t>System Users (Industry)</a:t>
          </a:r>
          <a:endParaRPr lang="en-US" dirty="0"/>
        </a:p>
      </dgm:t>
    </dgm:pt>
    <dgm:pt modelId="{D63713E3-13D6-421E-A8F4-8F7D8E06547C}" type="parTrans" cxnId="{B01FBCF0-D054-41EF-A43E-1CDFE4ABCF2D}">
      <dgm:prSet/>
      <dgm:spPr/>
      <dgm:t>
        <a:bodyPr/>
        <a:lstStyle/>
        <a:p>
          <a:endParaRPr lang="en-US"/>
        </a:p>
      </dgm:t>
    </dgm:pt>
    <dgm:pt modelId="{B257189B-CDC2-4E11-8BE2-90E61CA81225}" type="sibTrans" cxnId="{B01FBCF0-D054-41EF-A43E-1CDFE4ABCF2D}">
      <dgm:prSet/>
      <dgm:spPr/>
      <dgm:t>
        <a:bodyPr/>
        <a:lstStyle/>
        <a:p>
          <a:endParaRPr lang="en-US"/>
        </a:p>
      </dgm:t>
    </dgm:pt>
    <dgm:pt modelId="{99F2018C-77E5-4A02-A5AE-93A93BE93F2E}">
      <dgm:prSet phldrT="[Text]"/>
      <dgm:spPr/>
      <dgm:t>
        <a:bodyPr/>
        <a:lstStyle/>
        <a:p>
          <a:r>
            <a:rPr lang="en-US" dirty="0" smtClean="0"/>
            <a:t>Cook County, CMAP, and Surrounding Municipalities</a:t>
          </a:r>
          <a:endParaRPr lang="en-US" dirty="0"/>
        </a:p>
      </dgm:t>
    </dgm:pt>
    <dgm:pt modelId="{5C663557-2558-4971-A3FA-1BDAEACBAAC9}" type="parTrans" cxnId="{4D3874F9-3CE4-44B3-82DD-C948E04D4685}">
      <dgm:prSet/>
      <dgm:spPr/>
      <dgm:t>
        <a:bodyPr/>
        <a:lstStyle/>
        <a:p>
          <a:endParaRPr lang="en-US"/>
        </a:p>
      </dgm:t>
    </dgm:pt>
    <dgm:pt modelId="{D9F2B57B-9DF4-4332-88C5-9F1D09F74AB8}" type="sibTrans" cxnId="{4D3874F9-3CE4-44B3-82DD-C948E04D4685}">
      <dgm:prSet/>
      <dgm:spPr/>
      <dgm:t>
        <a:bodyPr/>
        <a:lstStyle/>
        <a:p>
          <a:endParaRPr lang="en-US"/>
        </a:p>
      </dgm:t>
    </dgm:pt>
    <dgm:pt modelId="{588D6421-EEEE-487A-9827-0F4E256154BD}">
      <dgm:prSet phldrT="[Text]"/>
      <dgm:spPr/>
      <dgm:t>
        <a:bodyPr/>
        <a:lstStyle/>
        <a:p>
          <a:r>
            <a:rPr lang="en-US" dirty="0" smtClean="0"/>
            <a:t>Illinois Department of Transportation</a:t>
          </a:r>
          <a:endParaRPr lang="en-US" dirty="0"/>
        </a:p>
      </dgm:t>
    </dgm:pt>
    <dgm:pt modelId="{851E9898-AF97-4438-8B57-5930DD51D6C7}" type="parTrans" cxnId="{6421B3AB-51A9-4521-950F-A5EDAF4C33A1}">
      <dgm:prSet/>
      <dgm:spPr/>
      <dgm:t>
        <a:bodyPr/>
        <a:lstStyle/>
        <a:p>
          <a:endParaRPr lang="en-US"/>
        </a:p>
      </dgm:t>
    </dgm:pt>
    <dgm:pt modelId="{2D874535-12D0-4167-BE80-DE8BA25515A3}" type="sibTrans" cxnId="{6421B3AB-51A9-4521-950F-A5EDAF4C33A1}">
      <dgm:prSet/>
      <dgm:spPr/>
      <dgm:t>
        <a:bodyPr/>
        <a:lstStyle/>
        <a:p>
          <a:endParaRPr lang="en-US"/>
        </a:p>
      </dgm:t>
    </dgm:pt>
    <dgm:pt modelId="{DF98B88A-8F11-4B66-98A0-931B8203F96E}">
      <dgm:prSet phldrT="[Text]"/>
      <dgm:spPr/>
      <dgm:t>
        <a:bodyPr/>
        <a:lstStyle/>
        <a:p>
          <a:r>
            <a:rPr lang="en-US" dirty="0" smtClean="0"/>
            <a:t>planning, permitting, construction</a:t>
          </a:r>
          <a:endParaRPr lang="en-US" dirty="0"/>
        </a:p>
      </dgm:t>
    </dgm:pt>
    <dgm:pt modelId="{1F2192C5-AC90-4998-9152-B5FF6754437F}" type="parTrans" cxnId="{2A9F613E-1778-4389-8472-2B247DB383A3}">
      <dgm:prSet/>
      <dgm:spPr/>
      <dgm:t>
        <a:bodyPr/>
        <a:lstStyle/>
        <a:p>
          <a:endParaRPr lang="en-US"/>
        </a:p>
      </dgm:t>
    </dgm:pt>
    <dgm:pt modelId="{9B8BA9ED-6389-42B4-9998-B62205977C2E}" type="sibTrans" cxnId="{2A9F613E-1778-4389-8472-2B247DB383A3}">
      <dgm:prSet/>
      <dgm:spPr/>
      <dgm:t>
        <a:bodyPr/>
        <a:lstStyle/>
        <a:p>
          <a:endParaRPr lang="en-US"/>
        </a:p>
      </dgm:t>
    </dgm:pt>
    <dgm:pt modelId="{1F6C6BB8-C13D-4A86-9C28-7B3E173351FA}">
      <dgm:prSet phldrT="[Text]"/>
      <dgm:spPr/>
      <dgm:t>
        <a:bodyPr/>
        <a:lstStyle/>
        <a:p>
          <a:r>
            <a:rPr lang="en-US" dirty="0" smtClean="0"/>
            <a:t>emergency vehicle access, hazmat transport</a:t>
          </a:r>
          <a:endParaRPr lang="en-US" dirty="0"/>
        </a:p>
      </dgm:t>
    </dgm:pt>
    <dgm:pt modelId="{8150A37C-23D1-4951-ACA9-D1681CA0567D}" type="parTrans" cxnId="{AAF34096-3D67-4198-89FC-B5913E152762}">
      <dgm:prSet/>
      <dgm:spPr/>
      <dgm:t>
        <a:bodyPr/>
        <a:lstStyle/>
        <a:p>
          <a:endParaRPr lang="en-US"/>
        </a:p>
      </dgm:t>
    </dgm:pt>
    <dgm:pt modelId="{E3F5A4E0-D19A-4686-A1E0-60793DC505A6}" type="sibTrans" cxnId="{AAF34096-3D67-4198-89FC-B5913E152762}">
      <dgm:prSet/>
      <dgm:spPr/>
      <dgm:t>
        <a:bodyPr/>
        <a:lstStyle/>
        <a:p>
          <a:endParaRPr lang="en-US"/>
        </a:p>
      </dgm:t>
    </dgm:pt>
    <dgm:pt modelId="{C3F17DBB-D958-442D-ABEE-8FECE5DF98BC}">
      <dgm:prSet phldrT="[Text]"/>
      <dgm:spPr/>
      <dgm:t>
        <a:bodyPr/>
        <a:lstStyle/>
        <a:p>
          <a:r>
            <a:rPr lang="en-US" dirty="0" smtClean="0"/>
            <a:t>Snowplows, sanitation</a:t>
          </a:r>
          <a:endParaRPr lang="en-US" dirty="0"/>
        </a:p>
      </dgm:t>
    </dgm:pt>
    <dgm:pt modelId="{1DCA1F4B-AA0D-4AB6-B312-2BADD49AD587}" type="parTrans" cxnId="{F25F4F11-CEA0-4A20-8A10-BF6F489AA501}">
      <dgm:prSet/>
      <dgm:spPr/>
      <dgm:t>
        <a:bodyPr/>
        <a:lstStyle/>
        <a:p>
          <a:endParaRPr lang="en-US"/>
        </a:p>
      </dgm:t>
    </dgm:pt>
    <dgm:pt modelId="{B863D6A1-D8C3-4519-866D-4421C201C376}" type="sibTrans" cxnId="{F25F4F11-CEA0-4A20-8A10-BF6F489AA501}">
      <dgm:prSet/>
      <dgm:spPr/>
      <dgm:t>
        <a:bodyPr/>
        <a:lstStyle/>
        <a:p>
          <a:endParaRPr lang="en-US"/>
        </a:p>
      </dgm:t>
    </dgm:pt>
    <dgm:pt modelId="{C9B5FD7A-570D-476A-BF93-099BEBADD42E}">
      <dgm:prSet phldrT="[Text]"/>
      <dgm:spPr/>
      <dgm:t>
        <a:bodyPr/>
        <a:lstStyle/>
        <a:p>
          <a:r>
            <a:rPr lang="en-US" dirty="0" smtClean="0"/>
            <a:t>truckload, less-than-truckload, intermodal, intra-city industry</a:t>
          </a:r>
          <a:endParaRPr lang="en-US" dirty="0"/>
        </a:p>
      </dgm:t>
    </dgm:pt>
    <dgm:pt modelId="{BD2F6304-7023-4171-8C46-97D49B89FF96}" type="parTrans" cxnId="{C7DB98C4-02AD-4D54-B2A0-20EB1BFC82AB}">
      <dgm:prSet/>
      <dgm:spPr/>
      <dgm:t>
        <a:bodyPr/>
        <a:lstStyle/>
        <a:p>
          <a:endParaRPr lang="en-US"/>
        </a:p>
      </dgm:t>
    </dgm:pt>
    <dgm:pt modelId="{3C992EAF-8828-4954-ACA3-A47D5A2E33FA}" type="sibTrans" cxnId="{C7DB98C4-02AD-4D54-B2A0-20EB1BFC82AB}">
      <dgm:prSet/>
      <dgm:spPr/>
      <dgm:t>
        <a:bodyPr/>
        <a:lstStyle/>
        <a:p>
          <a:endParaRPr lang="en-US"/>
        </a:p>
      </dgm:t>
    </dgm:pt>
    <dgm:pt modelId="{B2C72AD8-B180-40BB-8A4C-9331DCB20CA9}">
      <dgm:prSet phldrT="[Text]"/>
      <dgm:spPr/>
      <dgm:t>
        <a:bodyPr/>
        <a:lstStyle/>
        <a:p>
          <a:r>
            <a:rPr lang="en-US" dirty="0" smtClean="0"/>
            <a:t>planning, construction</a:t>
          </a:r>
          <a:endParaRPr lang="en-US" dirty="0"/>
        </a:p>
      </dgm:t>
    </dgm:pt>
    <dgm:pt modelId="{3CD01F74-3C01-444F-91E0-7C7F51A0DC89}" type="parTrans" cxnId="{46AB2CCD-1947-4D77-867E-E93A8D9505C0}">
      <dgm:prSet/>
      <dgm:spPr/>
      <dgm:t>
        <a:bodyPr/>
        <a:lstStyle/>
        <a:p>
          <a:endParaRPr lang="en-US"/>
        </a:p>
      </dgm:t>
    </dgm:pt>
    <dgm:pt modelId="{06D13F6D-F837-441F-8269-DAA5C640D5B6}" type="sibTrans" cxnId="{46AB2CCD-1947-4D77-867E-E93A8D9505C0}">
      <dgm:prSet/>
      <dgm:spPr/>
      <dgm:t>
        <a:bodyPr/>
        <a:lstStyle/>
        <a:p>
          <a:endParaRPr lang="en-US"/>
        </a:p>
      </dgm:t>
    </dgm:pt>
    <dgm:pt modelId="{67638F83-3C68-4982-8547-4C6D95D86ABC}">
      <dgm:prSet phldrT="[Text]"/>
      <dgm:spPr/>
      <dgm:t>
        <a:bodyPr/>
        <a:lstStyle/>
        <a:p>
          <a:r>
            <a:rPr lang="en-US" dirty="0" smtClean="0"/>
            <a:t>planning, permitting, construction</a:t>
          </a:r>
          <a:endParaRPr lang="en-US" dirty="0"/>
        </a:p>
      </dgm:t>
    </dgm:pt>
    <dgm:pt modelId="{D8A2D5B2-CB93-4659-BB33-96117D0CD69D}" type="parTrans" cxnId="{CD7AEAE7-E260-4C28-B745-4ECE37A0D8C1}">
      <dgm:prSet/>
      <dgm:spPr/>
      <dgm:t>
        <a:bodyPr/>
        <a:lstStyle/>
        <a:p>
          <a:endParaRPr lang="en-US"/>
        </a:p>
      </dgm:t>
    </dgm:pt>
    <dgm:pt modelId="{9ED8D12F-86C1-4E3F-A2E1-37280B632425}" type="sibTrans" cxnId="{CD7AEAE7-E260-4C28-B745-4ECE37A0D8C1}">
      <dgm:prSet/>
      <dgm:spPr/>
      <dgm:t>
        <a:bodyPr/>
        <a:lstStyle/>
        <a:p>
          <a:endParaRPr lang="en-US"/>
        </a:p>
      </dgm:t>
    </dgm:pt>
    <dgm:pt modelId="{22AF4763-13C0-4920-84BE-AB4B2D3E5D65}">
      <dgm:prSet phldrT="[Text]"/>
      <dgm:spPr/>
      <dgm:t>
        <a:bodyPr/>
        <a:lstStyle/>
        <a:p>
          <a:r>
            <a:rPr lang="en-US" dirty="0" smtClean="0"/>
            <a:t>System Users (Other)</a:t>
          </a:r>
          <a:endParaRPr lang="en-US" dirty="0"/>
        </a:p>
      </dgm:t>
    </dgm:pt>
    <dgm:pt modelId="{625AE10A-B964-4BE0-98D7-14AE27C58241}" type="parTrans" cxnId="{0C0B0621-9A4F-48E1-A82C-0CE4EDC5EAE8}">
      <dgm:prSet/>
      <dgm:spPr/>
      <dgm:t>
        <a:bodyPr/>
        <a:lstStyle/>
        <a:p>
          <a:endParaRPr lang="en-US"/>
        </a:p>
      </dgm:t>
    </dgm:pt>
    <dgm:pt modelId="{972D5F58-6356-4D6E-AA3C-D191D848AE7C}" type="sibTrans" cxnId="{0C0B0621-9A4F-48E1-A82C-0CE4EDC5EAE8}">
      <dgm:prSet/>
      <dgm:spPr/>
      <dgm:t>
        <a:bodyPr/>
        <a:lstStyle/>
        <a:p>
          <a:endParaRPr lang="en-US"/>
        </a:p>
      </dgm:t>
    </dgm:pt>
    <dgm:pt modelId="{A61BE780-5B6B-435E-AEEE-ECCF63D5354F}">
      <dgm:prSet phldrT="[Text]"/>
      <dgm:spPr/>
      <dgm:t>
        <a:bodyPr/>
        <a:lstStyle/>
        <a:p>
          <a:r>
            <a:rPr lang="en-US" dirty="0" smtClean="0"/>
            <a:t>Automobiles, pedestrians, bicyclists</a:t>
          </a:r>
          <a:endParaRPr lang="en-US" dirty="0"/>
        </a:p>
      </dgm:t>
    </dgm:pt>
    <dgm:pt modelId="{E28BC139-52CE-4F0B-B3AD-E8955AC2B959}" type="parTrans" cxnId="{3F884761-C7A2-4B51-A849-71176E03B44C}">
      <dgm:prSet/>
      <dgm:spPr/>
      <dgm:t>
        <a:bodyPr/>
        <a:lstStyle/>
        <a:p>
          <a:endParaRPr lang="en-US"/>
        </a:p>
      </dgm:t>
    </dgm:pt>
    <dgm:pt modelId="{5C748AC5-FE18-4A96-BCFC-7CA71D118D0A}" type="sibTrans" cxnId="{3F884761-C7A2-4B51-A849-71176E03B44C}">
      <dgm:prSet/>
      <dgm:spPr/>
      <dgm:t>
        <a:bodyPr/>
        <a:lstStyle/>
        <a:p>
          <a:endParaRPr lang="en-US"/>
        </a:p>
      </dgm:t>
    </dgm:pt>
    <dgm:pt modelId="{4ED050D6-A8C1-4924-A457-C6B278E06697}" type="pres">
      <dgm:prSet presAssocID="{79C979B9-3E23-4F8E-8FE4-ECD47442204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0789F3D-0C01-4299-9B19-B5806361BBFF}" type="pres">
      <dgm:prSet presAssocID="{FC175328-1706-4F62-990D-20D6689A8716}" presName="centerShape" presStyleLbl="node0" presStyleIdx="0" presStyleCnt="1"/>
      <dgm:spPr/>
      <dgm:t>
        <a:bodyPr/>
        <a:lstStyle/>
        <a:p>
          <a:endParaRPr lang="en-US"/>
        </a:p>
      </dgm:t>
    </dgm:pt>
    <dgm:pt modelId="{85EA95F0-FA40-491E-81D1-B272D7C5FC36}" type="pres">
      <dgm:prSet presAssocID="{6AC58F3D-0DE0-4A72-BBE2-034C8A05B497}" presName="parTrans" presStyleLbl="bgSibTrans2D1" presStyleIdx="0" presStyleCnt="7"/>
      <dgm:spPr/>
      <dgm:t>
        <a:bodyPr/>
        <a:lstStyle/>
        <a:p>
          <a:endParaRPr lang="en-US"/>
        </a:p>
      </dgm:t>
    </dgm:pt>
    <dgm:pt modelId="{D8BA3F19-AFFF-42F9-A4BD-810716B3A33D}" type="pres">
      <dgm:prSet presAssocID="{38E7DA0C-8C7E-47D5-BAF4-BA3F97CD894B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289E8D-12F7-4CDF-825E-ABA80954A8A7}" type="pres">
      <dgm:prSet presAssocID="{E7EBFBA3-9E56-4179-A689-A4ABDC676E28}" presName="parTrans" presStyleLbl="bgSibTrans2D1" presStyleIdx="1" presStyleCnt="7"/>
      <dgm:spPr/>
      <dgm:t>
        <a:bodyPr/>
        <a:lstStyle/>
        <a:p>
          <a:endParaRPr lang="en-US"/>
        </a:p>
      </dgm:t>
    </dgm:pt>
    <dgm:pt modelId="{F75D578B-F5AA-450E-B9CB-FB1240A472AF}" type="pres">
      <dgm:prSet presAssocID="{A12FBB7F-308D-4852-8686-2EB35A2A4437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604AB1-5144-4950-AB87-12E8A30E9DB0}" type="pres">
      <dgm:prSet presAssocID="{11E6F9B5-8278-4E15-87B1-B4128AD7C84A}" presName="parTrans" presStyleLbl="bgSibTrans2D1" presStyleIdx="2" presStyleCnt="7"/>
      <dgm:spPr/>
      <dgm:t>
        <a:bodyPr/>
        <a:lstStyle/>
        <a:p>
          <a:endParaRPr lang="en-US"/>
        </a:p>
      </dgm:t>
    </dgm:pt>
    <dgm:pt modelId="{8E379F5F-DBDA-41D4-A479-B53DDC8EF2AE}" type="pres">
      <dgm:prSet presAssocID="{6AEB348D-2B08-4126-B99D-AAB0B76F3529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F59522-6CA5-408E-AFBF-CFB57E4ADF0F}" type="pres">
      <dgm:prSet presAssocID="{D63713E3-13D6-421E-A8F4-8F7D8E06547C}" presName="parTrans" presStyleLbl="bgSibTrans2D1" presStyleIdx="3" presStyleCnt="7"/>
      <dgm:spPr/>
      <dgm:t>
        <a:bodyPr/>
        <a:lstStyle/>
        <a:p>
          <a:endParaRPr lang="en-US"/>
        </a:p>
      </dgm:t>
    </dgm:pt>
    <dgm:pt modelId="{E8C00FE1-68A0-4D4D-B0C0-B31502A0379B}" type="pres">
      <dgm:prSet presAssocID="{C60C6308-0A6B-46D3-A91E-B6AC401101A1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3048A9-F59A-4670-B6E8-CD083D6F355F}" type="pres">
      <dgm:prSet presAssocID="{625AE10A-B964-4BE0-98D7-14AE27C58241}" presName="parTrans" presStyleLbl="bgSibTrans2D1" presStyleIdx="4" presStyleCnt="7"/>
      <dgm:spPr/>
      <dgm:t>
        <a:bodyPr/>
        <a:lstStyle/>
        <a:p>
          <a:endParaRPr lang="en-US"/>
        </a:p>
      </dgm:t>
    </dgm:pt>
    <dgm:pt modelId="{ED43E82C-8591-4955-8F0A-42F999ECE648}" type="pres">
      <dgm:prSet presAssocID="{22AF4763-13C0-4920-84BE-AB4B2D3E5D65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DE9134-751B-4F1E-B8A1-8A845C0AC5C0}" type="pres">
      <dgm:prSet presAssocID="{5C663557-2558-4971-A3FA-1BDAEACBAAC9}" presName="parTrans" presStyleLbl="bgSibTrans2D1" presStyleIdx="5" presStyleCnt="7"/>
      <dgm:spPr/>
      <dgm:t>
        <a:bodyPr/>
        <a:lstStyle/>
        <a:p>
          <a:endParaRPr lang="en-US"/>
        </a:p>
      </dgm:t>
    </dgm:pt>
    <dgm:pt modelId="{5909602D-5194-4D8C-96C1-4FB50BE6FD77}" type="pres">
      <dgm:prSet presAssocID="{99F2018C-77E5-4A02-A5AE-93A93BE93F2E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2ACC42-8BB5-49A3-A24D-876FD946917A}" type="pres">
      <dgm:prSet presAssocID="{851E9898-AF97-4438-8B57-5930DD51D6C7}" presName="parTrans" presStyleLbl="bgSibTrans2D1" presStyleIdx="6" presStyleCnt="7"/>
      <dgm:spPr/>
      <dgm:t>
        <a:bodyPr/>
        <a:lstStyle/>
        <a:p>
          <a:endParaRPr lang="en-US"/>
        </a:p>
      </dgm:t>
    </dgm:pt>
    <dgm:pt modelId="{E69CA15F-B311-4CCC-83EF-0C4BEF747CB6}" type="pres">
      <dgm:prSet presAssocID="{588D6421-EEEE-487A-9827-0F4E256154BD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0B0621-9A4F-48E1-A82C-0CE4EDC5EAE8}" srcId="{FC175328-1706-4F62-990D-20D6689A8716}" destId="{22AF4763-13C0-4920-84BE-AB4B2D3E5D65}" srcOrd="4" destOrd="0" parTransId="{625AE10A-B964-4BE0-98D7-14AE27C58241}" sibTransId="{972D5F58-6356-4D6E-AA3C-D191D848AE7C}"/>
    <dgm:cxn modelId="{B9C81C5A-2ABA-48EF-B1E4-EA61BA104ADF}" type="presOf" srcId="{851E9898-AF97-4438-8B57-5930DD51D6C7}" destId="{332ACC42-8BB5-49A3-A24D-876FD946917A}" srcOrd="0" destOrd="0" presId="urn:microsoft.com/office/officeart/2005/8/layout/radial4"/>
    <dgm:cxn modelId="{38CFF5A7-214F-464C-B3CE-1CFB5637D1CB}" type="presOf" srcId="{A12FBB7F-308D-4852-8686-2EB35A2A4437}" destId="{F75D578B-F5AA-450E-B9CB-FB1240A472AF}" srcOrd="0" destOrd="0" presId="urn:microsoft.com/office/officeart/2005/8/layout/radial4"/>
    <dgm:cxn modelId="{94DB55A5-5E24-4B9A-ADE3-2C9ECFDD50D6}" type="presOf" srcId="{E7EBFBA3-9E56-4179-A689-A4ABDC676E28}" destId="{67289E8D-12F7-4CDF-825E-ABA80954A8A7}" srcOrd="0" destOrd="0" presId="urn:microsoft.com/office/officeart/2005/8/layout/radial4"/>
    <dgm:cxn modelId="{E20EBAC4-4B2E-4309-B2B0-1C58D7AC916B}" type="presOf" srcId="{11E6F9B5-8278-4E15-87B1-B4128AD7C84A}" destId="{55604AB1-5144-4950-AB87-12E8A30E9DB0}" srcOrd="0" destOrd="0" presId="urn:microsoft.com/office/officeart/2005/8/layout/radial4"/>
    <dgm:cxn modelId="{52A85177-EBE6-41AE-8087-A055F95D6DFA}" type="presOf" srcId="{99F2018C-77E5-4A02-A5AE-93A93BE93F2E}" destId="{5909602D-5194-4D8C-96C1-4FB50BE6FD77}" srcOrd="0" destOrd="0" presId="urn:microsoft.com/office/officeart/2005/8/layout/radial4"/>
    <dgm:cxn modelId="{46AB2CCD-1947-4D77-867E-E93A8D9505C0}" srcId="{99F2018C-77E5-4A02-A5AE-93A93BE93F2E}" destId="{B2C72AD8-B180-40BB-8A4C-9331DCB20CA9}" srcOrd="0" destOrd="0" parTransId="{3CD01F74-3C01-444F-91E0-7C7F51A0DC89}" sibTransId="{06D13F6D-F837-441F-8269-DAA5C640D5B6}"/>
    <dgm:cxn modelId="{E09BBCBC-77A9-4924-9490-C3C3DBC7220D}" type="presOf" srcId="{C3F17DBB-D958-442D-ABEE-8FECE5DF98BC}" destId="{8E379F5F-DBDA-41D4-A479-B53DDC8EF2AE}" srcOrd="0" destOrd="1" presId="urn:microsoft.com/office/officeart/2005/8/layout/radial4"/>
    <dgm:cxn modelId="{2A9F613E-1778-4389-8472-2B247DB383A3}" srcId="{38E7DA0C-8C7E-47D5-BAF4-BA3F97CD894B}" destId="{DF98B88A-8F11-4B66-98A0-931B8203F96E}" srcOrd="0" destOrd="0" parTransId="{1F2192C5-AC90-4998-9152-B5FF6754437F}" sibTransId="{9B8BA9ED-6389-42B4-9998-B62205977C2E}"/>
    <dgm:cxn modelId="{8283166D-5F87-4633-9746-A60451B31C6F}" srcId="{FC175328-1706-4F62-990D-20D6689A8716}" destId="{38E7DA0C-8C7E-47D5-BAF4-BA3F97CD894B}" srcOrd="0" destOrd="0" parTransId="{6AC58F3D-0DE0-4A72-BBE2-034C8A05B497}" sibTransId="{A5A66999-12AD-4DCA-82E7-5DE70C005730}"/>
    <dgm:cxn modelId="{8B26BBB3-1321-4F7F-95F2-8529E308F842}" type="presOf" srcId="{625AE10A-B964-4BE0-98D7-14AE27C58241}" destId="{F83048A9-F59A-4670-B6E8-CD083D6F355F}" srcOrd="0" destOrd="0" presId="urn:microsoft.com/office/officeart/2005/8/layout/radial4"/>
    <dgm:cxn modelId="{A73D8696-0E5C-48DC-AD11-E11980779735}" type="presOf" srcId="{FC175328-1706-4F62-990D-20D6689A8716}" destId="{30789F3D-0C01-4299-9B19-B5806361BBFF}" srcOrd="0" destOrd="0" presId="urn:microsoft.com/office/officeart/2005/8/layout/radial4"/>
    <dgm:cxn modelId="{6421B3AB-51A9-4521-950F-A5EDAF4C33A1}" srcId="{FC175328-1706-4F62-990D-20D6689A8716}" destId="{588D6421-EEEE-487A-9827-0F4E256154BD}" srcOrd="6" destOrd="0" parTransId="{851E9898-AF97-4438-8B57-5930DD51D6C7}" sibTransId="{2D874535-12D0-4167-BE80-DE8BA25515A3}"/>
    <dgm:cxn modelId="{FB29FBF2-5F0A-47AA-9CEB-7656285894C1}" type="presOf" srcId="{D63713E3-13D6-421E-A8F4-8F7D8E06547C}" destId="{A9F59522-6CA5-408E-AFBF-CFB57E4ADF0F}" srcOrd="0" destOrd="0" presId="urn:microsoft.com/office/officeart/2005/8/layout/radial4"/>
    <dgm:cxn modelId="{C4C194C6-EA5D-4C6F-8F77-4B781E4D86AD}" type="presOf" srcId="{B2C72AD8-B180-40BB-8A4C-9331DCB20CA9}" destId="{5909602D-5194-4D8C-96C1-4FB50BE6FD77}" srcOrd="0" destOrd="1" presId="urn:microsoft.com/office/officeart/2005/8/layout/radial4"/>
    <dgm:cxn modelId="{4D3874F9-3CE4-44B3-82DD-C948E04D4685}" srcId="{FC175328-1706-4F62-990D-20D6689A8716}" destId="{99F2018C-77E5-4A02-A5AE-93A93BE93F2E}" srcOrd="5" destOrd="0" parTransId="{5C663557-2558-4971-A3FA-1BDAEACBAAC9}" sibTransId="{D9F2B57B-9DF4-4332-88C5-9F1D09F74AB8}"/>
    <dgm:cxn modelId="{1DEE9869-57D4-4615-B2C2-F8B83F9F4A06}" type="presOf" srcId="{6AEB348D-2B08-4126-B99D-AAB0B76F3529}" destId="{8E379F5F-DBDA-41D4-A479-B53DDC8EF2AE}" srcOrd="0" destOrd="0" presId="urn:microsoft.com/office/officeart/2005/8/layout/radial4"/>
    <dgm:cxn modelId="{6EDEC815-2EBD-4DAA-92B5-FB6D15336911}" type="presOf" srcId="{38E7DA0C-8C7E-47D5-BAF4-BA3F97CD894B}" destId="{D8BA3F19-AFFF-42F9-A4BD-810716B3A33D}" srcOrd="0" destOrd="0" presId="urn:microsoft.com/office/officeart/2005/8/layout/radial4"/>
    <dgm:cxn modelId="{5A1E0DA3-40CE-4D0B-874F-DE8351CC982A}" type="presOf" srcId="{5C663557-2558-4971-A3FA-1BDAEACBAAC9}" destId="{25DE9134-751B-4F1E-B8A1-8A845C0AC5C0}" srcOrd="0" destOrd="0" presId="urn:microsoft.com/office/officeart/2005/8/layout/radial4"/>
    <dgm:cxn modelId="{D350BFB1-A4D8-4079-BDE5-355D842792BB}" type="presOf" srcId="{A61BE780-5B6B-435E-AEEE-ECCF63D5354F}" destId="{ED43E82C-8591-4955-8F0A-42F999ECE648}" srcOrd="0" destOrd="1" presId="urn:microsoft.com/office/officeart/2005/8/layout/radial4"/>
    <dgm:cxn modelId="{CD7AEAE7-E260-4C28-B745-4ECE37A0D8C1}" srcId="{588D6421-EEEE-487A-9827-0F4E256154BD}" destId="{67638F83-3C68-4982-8547-4C6D95D86ABC}" srcOrd="0" destOrd="0" parTransId="{D8A2D5B2-CB93-4659-BB33-96117D0CD69D}" sibTransId="{9ED8D12F-86C1-4E3F-A2E1-37280B632425}"/>
    <dgm:cxn modelId="{5D9E0222-BFC1-4A90-9376-664150185989}" srcId="{FC175328-1706-4F62-990D-20D6689A8716}" destId="{6AEB348D-2B08-4126-B99D-AAB0B76F3529}" srcOrd="2" destOrd="0" parTransId="{11E6F9B5-8278-4E15-87B1-B4128AD7C84A}" sibTransId="{2AEBE612-EE82-45CE-B6C6-2B666430095C}"/>
    <dgm:cxn modelId="{F25F4F11-CEA0-4A20-8A10-BF6F489AA501}" srcId="{6AEB348D-2B08-4126-B99D-AAB0B76F3529}" destId="{C3F17DBB-D958-442D-ABEE-8FECE5DF98BC}" srcOrd="0" destOrd="0" parTransId="{1DCA1F4B-AA0D-4AB6-B312-2BADD49AD587}" sibTransId="{B863D6A1-D8C3-4519-866D-4421C201C376}"/>
    <dgm:cxn modelId="{BA6F699D-672B-4992-B5B7-BAFFAD2B43AF}" type="presOf" srcId="{C60C6308-0A6B-46D3-A91E-B6AC401101A1}" destId="{E8C00FE1-68A0-4D4D-B0C0-B31502A0379B}" srcOrd="0" destOrd="0" presId="urn:microsoft.com/office/officeart/2005/8/layout/radial4"/>
    <dgm:cxn modelId="{C7DB98C4-02AD-4D54-B2A0-20EB1BFC82AB}" srcId="{C60C6308-0A6B-46D3-A91E-B6AC401101A1}" destId="{C9B5FD7A-570D-476A-BF93-099BEBADD42E}" srcOrd="0" destOrd="0" parTransId="{BD2F6304-7023-4171-8C46-97D49B89FF96}" sibTransId="{3C992EAF-8828-4954-ACA3-A47D5A2E33FA}"/>
    <dgm:cxn modelId="{BD913DD9-8861-4C0E-95C6-F80BDC056B32}" type="presOf" srcId="{6AC58F3D-0DE0-4A72-BBE2-034C8A05B497}" destId="{85EA95F0-FA40-491E-81D1-B272D7C5FC36}" srcOrd="0" destOrd="0" presId="urn:microsoft.com/office/officeart/2005/8/layout/radial4"/>
    <dgm:cxn modelId="{E965274B-3E0D-4C3A-B720-C4977B2D22F7}" type="presOf" srcId="{C9B5FD7A-570D-476A-BF93-099BEBADD42E}" destId="{E8C00FE1-68A0-4D4D-B0C0-B31502A0379B}" srcOrd="0" destOrd="1" presId="urn:microsoft.com/office/officeart/2005/8/layout/radial4"/>
    <dgm:cxn modelId="{AAF34096-3D67-4198-89FC-B5913E152762}" srcId="{A12FBB7F-308D-4852-8686-2EB35A2A4437}" destId="{1F6C6BB8-C13D-4A86-9C28-7B3E173351FA}" srcOrd="0" destOrd="0" parTransId="{8150A37C-23D1-4951-ACA9-D1681CA0567D}" sibTransId="{E3F5A4E0-D19A-4686-A1E0-60793DC505A6}"/>
    <dgm:cxn modelId="{3F884761-C7A2-4B51-A849-71176E03B44C}" srcId="{22AF4763-13C0-4920-84BE-AB4B2D3E5D65}" destId="{A61BE780-5B6B-435E-AEEE-ECCF63D5354F}" srcOrd="0" destOrd="0" parTransId="{E28BC139-52CE-4F0B-B3AD-E8955AC2B959}" sibTransId="{5C748AC5-FE18-4A96-BCFC-7CA71D118D0A}"/>
    <dgm:cxn modelId="{0295BE6F-19A1-4DB8-80D3-849FA3E06A7E}" type="presOf" srcId="{67638F83-3C68-4982-8547-4C6D95D86ABC}" destId="{E69CA15F-B311-4CCC-83EF-0C4BEF747CB6}" srcOrd="0" destOrd="1" presId="urn:microsoft.com/office/officeart/2005/8/layout/radial4"/>
    <dgm:cxn modelId="{B01FBCF0-D054-41EF-A43E-1CDFE4ABCF2D}" srcId="{FC175328-1706-4F62-990D-20D6689A8716}" destId="{C60C6308-0A6B-46D3-A91E-B6AC401101A1}" srcOrd="3" destOrd="0" parTransId="{D63713E3-13D6-421E-A8F4-8F7D8E06547C}" sibTransId="{B257189B-CDC2-4E11-8BE2-90E61CA81225}"/>
    <dgm:cxn modelId="{2B11602F-7974-46FD-A8EC-596E64287CD2}" type="presOf" srcId="{1F6C6BB8-C13D-4A86-9C28-7B3E173351FA}" destId="{F75D578B-F5AA-450E-B9CB-FB1240A472AF}" srcOrd="0" destOrd="1" presId="urn:microsoft.com/office/officeart/2005/8/layout/radial4"/>
    <dgm:cxn modelId="{87C774C2-D8F9-4C2D-A36C-1D2E007CF1C6}" type="presOf" srcId="{DF98B88A-8F11-4B66-98A0-931B8203F96E}" destId="{D8BA3F19-AFFF-42F9-A4BD-810716B3A33D}" srcOrd="0" destOrd="1" presId="urn:microsoft.com/office/officeart/2005/8/layout/radial4"/>
    <dgm:cxn modelId="{E5735A62-E215-411A-971E-D6A905CB9FBD}" type="presOf" srcId="{588D6421-EEEE-487A-9827-0F4E256154BD}" destId="{E69CA15F-B311-4CCC-83EF-0C4BEF747CB6}" srcOrd="0" destOrd="0" presId="urn:microsoft.com/office/officeart/2005/8/layout/radial4"/>
    <dgm:cxn modelId="{02FD2D13-7750-4697-B701-FAC2C381F71A}" type="presOf" srcId="{79C979B9-3E23-4F8E-8FE4-ECD474422046}" destId="{4ED050D6-A8C1-4924-A457-C6B278E06697}" srcOrd="0" destOrd="0" presId="urn:microsoft.com/office/officeart/2005/8/layout/radial4"/>
    <dgm:cxn modelId="{FBB5C31C-DCA7-489C-B614-3C83A79D7529}" srcId="{79C979B9-3E23-4F8E-8FE4-ECD474422046}" destId="{FC175328-1706-4F62-990D-20D6689A8716}" srcOrd="0" destOrd="0" parTransId="{99017BA0-0322-4945-87CE-64E61B817111}" sibTransId="{DE8A757B-2D93-4396-8561-A13E756E10E1}"/>
    <dgm:cxn modelId="{34B65ADC-9AD4-4149-B868-FF37C956DA30}" type="presOf" srcId="{22AF4763-13C0-4920-84BE-AB4B2D3E5D65}" destId="{ED43E82C-8591-4955-8F0A-42F999ECE648}" srcOrd="0" destOrd="0" presId="urn:microsoft.com/office/officeart/2005/8/layout/radial4"/>
    <dgm:cxn modelId="{FC69BAA5-5A2B-4FE7-8257-67B10823DBE3}" srcId="{FC175328-1706-4F62-990D-20D6689A8716}" destId="{A12FBB7F-308D-4852-8686-2EB35A2A4437}" srcOrd="1" destOrd="0" parTransId="{E7EBFBA3-9E56-4179-A689-A4ABDC676E28}" sibTransId="{7EEC97D0-6EE0-4680-B5D7-DD045630872B}"/>
    <dgm:cxn modelId="{56319BA3-7783-474D-AA9F-306EE6076A24}" type="presParOf" srcId="{4ED050D6-A8C1-4924-A457-C6B278E06697}" destId="{30789F3D-0C01-4299-9B19-B5806361BBFF}" srcOrd="0" destOrd="0" presId="urn:microsoft.com/office/officeart/2005/8/layout/radial4"/>
    <dgm:cxn modelId="{44A1C697-926B-4275-BCF7-F46D9724F3BA}" type="presParOf" srcId="{4ED050D6-A8C1-4924-A457-C6B278E06697}" destId="{85EA95F0-FA40-491E-81D1-B272D7C5FC36}" srcOrd="1" destOrd="0" presId="urn:microsoft.com/office/officeart/2005/8/layout/radial4"/>
    <dgm:cxn modelId="{77B5D8AD-B8BB-4A3C-BCFA-F392EDAC5F2F}" type="presParOf" srcId="{4ED050D6-A8C1-4924-A457-C6B278E06697}" destId="{D8BA3F19-AFFF-42F9-A4BD-810716B3A33D}" srcOrd="2" destOrd="0" presId="urn:microsoft.com/office/officeart/2005/8/layout/radial4"/>
    <dgm:cxn modelId="{D930AE7D-32E1-40B7-94A5-6ABE0CBA1834}" type="presParOf" srcId="{4ED050D6-A8C1-4924-A457-C6B278E06697}" destId="{67289E8D-12F7-4CDF-825E-ABA80954A8A7}" srcOrd="3" destOrd="0" presId="urn:microsoft.com/office/officeart/2005/8/layout/radial4"/>
    <dgm:cxn modelId="{3F07C74E-2B05-493B-BB40-DA4AA200F80E}" type="presParOf" srcId="{4ED050D6-A8C1-4924-A457-C6B278E06697}" destId="{F75D578B-F5AA-450E-B9CB-FB1240A472AF}" srcOrd="4" destOrd="0" presId="urn:microsoft.com/office/officeart/2005/8/layout/radial4"/>
    <dgm:cxn modelId="{F91F1656-97A4-4F5B-A7AF-D1CCBB2CBE57}" type="presParOf" srcId="{4ED050D6-A8C1-4924-A457-C6B278E06697}" destId="{55604AB1-5144-4950-AB87-12E8A30E9DB0}" srcOrd="5" destOrd="0" presId="urn:microsoft.com/office/officeart/2005/8/layout/radial4"/>
    <dgm:cxn modelId="{F45D4352-D735-4633-BAE8-7842628B9CBA}" type="presParOf" srcId="{4ED050D6-A8C1-4924-A457-C6B278E06697}" destId="{8E379F5F-DBDA-41D4-A479-B53DDC8EF2AE}" srcOrd="6" destOrd="0" presId="urn:microsoft.com/office/officeart/2005/8/layout/radial4"/>
    <dgm:cxn modelId="{333172A4-C3C2-47A6-8170-6AC172340D73}" type="presParOf" srcId="{4ED050D6-A8C1-4924-A457-C6B278E06697}" destId="{A9F59522-6CA5-408E-AFBF-CFB57E4ADF0F}" srcOrd="7" destOrd="0" presId="urn:microsoft.com/office/officeart/2005/8/layout/radial4"/>
    <dgm:cxn modelId="{129B4093-946A-4BC6-B512-125429E15607}" type="presParOf" srcId="{4ED050D6-A8C1-4924-A457-C6B278E06697}" destId="{E8C00FE1-68A0-4D4D-B0C0-B31502A0379B}" srcOrd="8" destOrd="0" presId="urn:microsoft.com/office/officeart/2005/8/layout/radial4"/>
    <dgm:cxn modelId="{8241175F-DF17-49BE-AF5C-0E0DFCC32577}" type="presParOf" srcId="{4ED050D6-A8C1-4924-A457-C6B278E06697}" destId="{F83048A9-F59A-4670-B6E8-CD083D6F355F}" srcOrd="9" destOrd="0" presId="urn:microsoft.com/office/officeart/2005/8/layout/radial4"/>
    <dgm:cxn modelId="{6B6BB131-4A66-414F-ABD1-6CAFF644465B}" type="presParOf" srcId="{4ED050D6-A8C1-4924-A457-C6B278E06697}" destId="{ED43E82C-8591-4955-8F0A-42F999ECE648}" srcOrd="10" destOrd="0" presId="urn:microsoft.com/office/officeart/2005/8/layout/radial4"/>
    <dgm:cxn modelId="{8BFBDAD2-DF80-444C-AF68-574152C981F5}" type="presParOf" srcId="{4ED050D6-A8C1-4924-A457-C6B278E06697}" destId="{25DE9134-751B-4F1E-B8A1-8A845C0AC5C0}" srcOrd="11" destOrd="0" presId="urn:microsoft.com/office/officeart/2005/8/layout/radial4"/>
    <dgm:cxn modelId="{3F5115EC-BFA7-4BCB-A7F3-EF709B62862A}" type="presParOf" srcId="{4ED050D6-A8C1-4924-A457-C6B278E06697}" destId="{5909602D-5194-4D8C-96C1-4FB50BE6FD77}" srcOrd="12" destOrd="0" presId="urn:microsoft.com/office/officeart/2005/8/layout/radial4"/>
    <dgm:cxn modelId="{03F666EC-7B3E-473C-BD1B-595E6AAC31E2}" type="presParOf" srcId="{4ED050D6-A8C1-4924-A457-C6B278E06697}" destId="{332ACC42-8BB5-49A3-A24D-876FD946917A}" srcOrd="13" destOrd="0" presId="urn:microsoft.com/office/officeart/2005/8/layout/radial4"/>
    <dgm:cxn modelId="{BECEEF60-1CBB-4533-A506-3C799B3133B8}" type="presParOf" srcId="{4ED050D6-A8C1-4924-A457-C6B278E06697}" destId="{E69CA15F-B311-4CCC-83EF-0C4BEF747CB6}" srcOrd="1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9C979B9-3E23-4F8E-8FE4-ECD474422046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C175328-1706-4F62-990D-20D6689A8716}">
      <dgm:prSet phldrT="[Text]"/>
      <dgm:spPr/>
      <dgm:t>
        <a:bodyPr/>
        <a:lstStyle/>
        <a:p>
          <a:r>
            <a:rPr lang="en-US" dirty="0" smtClean="0"/>
            <a:t>Chicago Truck Routes</a:t>
          </a:r>
          <a:endParaRPr lang="en-US" dirty="0"/>
        </a:p>
      </dgm:t>
    </dgm:pt>
    <dgm:pt modelId="{99017BA0-0322-4945-87CE-64E61B817111}" type="parTrans" cxnId="{FBB5C31C-DCA7-489C-B614-3C83A79D7529}">
      <dgm:prSet/>
      <dgm:spPr/>
      <dgm:t>
        <a:bodyPr/>
        <a:lstStyle/>
        <a:p>
          <a:endParaRPr lang="en-US"/>
        </a:p>
      </dgm:t>
    </dgm:pt>
    <dgm:pt modelId="{DE8A757B-2D93-4396-8561-A13E756E10E1}" type="sibTrans" cxnId="{FBB5C31C-DCA7-489C-B614-3C83A79D7529}">
      <dgm:prSet/>
      <dgm:spPr/>
      <dgm:t>
        <a:bodyPr/>
        <a:lstStyle/>
        <a:p>
          <a:endParaRPr lang="en-US"/>
        </a:p>
      </dgm:t>
    </dgm:pt>
    <dgm:pt modelId="{38E7DA0C-8C7E-47D5-BAF4-BA3F97CD894B}">
      <dgm:prSet phldrT="[Text]"/>
      <dgm:spPr/>
      <dgm:t>
        <a:bodyPr/>
        <a:lstStyle/>
        <a:p>
          <a:r>
            <a:rPr lang="en-US" dirty="0" smtClean="0"/>
            <a:t>Chicago Department of Transportation</a:t>
          </a:r>
          <a:endParaRPr lang="en-US" dirty="0"/>
        </a:p>
      </dgm:t>
    </dgm:pt>
    <dgm:pt modelId="{6AC58F3D-0DE0-4A72-BBE2-034C8A05B497}" type="parTrans" cxnId="{8283166D-5F87-4633-9746-A60451B31C6F}">
      <dgm:prSet/>
      <dgm:spPr/>
      <dgm:t>
        <a:bodyPr/>
        <a:lstStyle/>
        <a:p>
          <a:endParaRPr lang="en-US"/>
        </a:p>
      </dgm:t>
    </dgm:pt>
    <dgm:pt modelId="{A5A66999-12AD-4DCA-82E7-5DE70C005730}" type="sibTrans" cxnId="{8283166D-5F87-4633-9746-A60451B31C6F}">
      <dgm:prSet/>
      <dgm:spPr/>
      <dgm:t>
        <a:bodyPr/>
        <a:lstStyle/>
        <a:p>
          <a:endParaRPr lang="en-US"/>
        </a:p>
      </dgm:t>
    </dgm:pt>
    <dgm:pt modelId="{A12FBB7F-308D-4852-8686-2EB35A2A4437}">
      <dgm:prSet phldrT="[Text]"/>
      <dgm:spPr/>
      <dgm:t>
        <a:bodyPr/>
        <a:lstStyle/>
        <a:p>
          <a:r>
            <a:rPr lang="en-US" dirty="0" smtClean="0"/>
            <a:t>Emergency Management</a:t>
          </a:r>
          <a:endParaRPr lang="en-US" dirty="0"/>
        </a:p>
      </dgm:t>
    </dgm:pt>
    <dgm:pt modelId="{E7EBFBA3-9E56-4179-A689-A4ABDC676E28}" type="parTrans" cxnId="{FC69BAA5-5A2B-4FE7-8257-67B10823DBE3}">
      <dgm:prSet/>
      <dgm:spPr/>
      <dgm:t>
        <a:bodyPr/>
        <a:lstStyle/>
        <a:p>
          <a:endParaRPr lang="en-US"/>
        </a:p>
      </dgm:t>
    </dgm:pt>
    <dgm:pt modelId="{7EEC97D0-6EE0-4680-B5D7-DD045630872B}" type="sibTrans" cxnId="{FC69BAA5-5A2B-4FE7-8257-67B10823DBE3}">
      <dgm:prSet/>
      <dgm:spPr/>
      <dgm:t>
        <a:bodyPr/>
        <a:lstStyle/>
        <a:p>
          <a:endParaRPr lang="en-US"/>
        </a:p>
      </dgm:t>
    </dgm:pt>
    <dgm:pt modelId="{6AEB348D-2B08-4126-B99D-AAB0B76F3529}">
      <dgm:prSet phldrT="[Text]"/>
      <dgm:spPr/>
      <dgm:t>
        <a:bodyPr/>
        <a:lstStyle/>
        <a:p>
          <a:r>
            <a:rPr lang="en-US" dirty="0" smtClean="0"/>
            <a:t>Streets and Sanitation</a:t>
          </a:r>
          <a:endParaRPr lang="en-US" dirty="0"/>
        </a:p>
      </dgm:t>
    </dgm:pt>
    <dgm:pt modelId="{11E6F9B5-8278-4E15-87B1-B4128AD7C84A}" type="parTrans" cxnId="{5D9E0222-BFC1-4A90-9376-664150185989}">
      <dgm:prSet/>
      <dgm:spPr/>
      <dgm:t>
        <a:bodyPr/>
        <a:lstStyle/>
        <a:p>
          <a:endParaRPr lang="en-US"/>
        </a:p>
      </dgm:t>
    </dgm:pt>
    <dgm:pt modelId="{2AEBE612-EE82-45CE-B6C6-2B666430095C}" type="sibTrans" cxnId="{5D9E0222-BFC1-4A90-9376-664150185989}">
      <dgm:prSet/>
      <dgm:spPr/>
      <dgm:t>
        <a:bodyPr/>
        <a:lstStyle/>
        <a:p>
          <a:endParaRPr lang="en-US"/>
        </a:p>
      </dgm:t>
    </dgm:pt>
    <dgm:pt modelId="{C60C6308-0A6B-46D3-A91E-B6AC401101A1}">
      <dgm:prSet phldrT="[Text]"/>
      <dgm:spPr/>
      <dgm:t>
        <a:bodyPr/>
        <a:lstStyle/>
        <a:p>
          <a:r>
            <a:rPr lang="en-US" dirty="0" smtClean="0"/>
            <a:t>System Users (Industry)</a:t>
          </a:r>
          <a:endParaRPr lang="en-US" dirty="0"/>
        </a:p>
      </dgm:t>
    </dgm:pt>
    <dgm:pt modelId="{D63713E3-13D6-421E-A8F4-8F7D8E06547C}" type="parTrans" cxnId="{B01FBCF0-D054-41EF-A43E-1CDFE4ABCF2D}">
      <dgm:prSet/>
      <dgm:spPr/>
      <dgm:t>
        <a:bodyPr/>
        <a:lstStyle/>
        <a:p>
          <a:endParaRPr lang="en-US"/>
        </a:p>
      </dgm:t>
    </dgm:pt>
    <dgm:pt modelId="{B257189B-CDC2-4E11-8BE2-90E61CA81225}" type="sibTrans" cxnId="{B01FBCF0-D054-41EF-A43E-1CDFE4ABCF2D}">
      <dgm:prSet/>
      <dgm:spPr/>
      <dgm:t>
        <a:bodyPr/>
        <a:lstStyle/>
        <a:p>
          <a:endParaRPr lang="en-US"/>
        </a:p>
      </dgm:t>
    </dgm:pt>
    <dgm:pt modelId="{99F2018C-77E5-4A02-A5AE-93A93BE93F2E}">
      <dgm:prSet phldrT="[Text]"/>
      <dgm:spPr/>
      <dgm:t>
        <a:bodyPr/>
        <a:lstStyle/>
        <a:p>
          <a:r>
            <a:rPr lang="en-US" dirty="0" smtClean="0"/>
            <a:t>Cook County, CMAP, and Surrounding Municipalities</a:t>
          </a:r>
          <a:endParaRPr lang="en-US" dirty="0"/>
        </a:p>
      </dgm:t>
    </dgm:pt>
    <dgm:pt modelId="{5C663557-2558-4971-A3FA-1BDAEACBAAC9}" type="parTrans" cxnId="{4D3874F9-3CE4-44B3-82DD-C948E04D4685}">
      <dgm:prSet/>
      <dgm:spPr/>
      <dgm:t>
        <a:bodyPr/>
        <a:lstStyle/>
        <a:p>
          <a:endParaRPr lang="en-US"/>
        </a:p>
      </dgm:t>
    </dgm:pt>
    <dgm:pt modelId="{D9F2B57B-9DF4-4332-88C5-9F1D09F74AB8}" type="sibTrans" cxnId="{4D3874F9-3CE4-44B3-82DD-C948E04D4685}">
      <dgm:prSet/>
      <dgm:spPr/>
      <dgm:t>
        <a:bodyPr/>
        <a:lstStyle/>
        <a:p>
          <a:endParaRPr lang="en-US"/>
        </a:p>
      </dgm:t>
    </dgm:pt>
    <dgm:pt modelId="{588D6421-EEEE-487A-9827-0F4E256154BD}">
      <dgm:prSet phldrT="[Text]"/>
      <dgm:spPr/>
      <dgm:t>
        <a:bodyPr/>
        <a:lstStyle/>
        <a:p>
          <a:r>
            <a:rPr lang="en-US" dirty="0" smtClean="0"/>
            <a:t>Illinois Department of Transportation</a:t>
          </a:r>
          <a:endParaRPr lang="en-US" dirty="0"/>
        </a:p>
      </dgm:t>
    </dgm:pt>
    <dgm:pt modelId="{851E9898-AF97-4438-8B57-5930DD51D6C7}" type="parTrans" cxnId="{6421B3AB-51A9-4521-950F-A5EDAF4C33A1}">
      <dgm:prSet/>
      <dgm:spPr/>
      <dgm:t>
        <a:bodyPr/>
        <a:lstStyle/>
        <a:p>
          <a:endParaRPr lang="en-US"/>
        </a:p>
      </dgm:t>
    </dgm:pt>
    <dgm:pt modelId="{2D874535-12D0-4167-BE80-DE8BA25515A3}" type="sibTrans" cxnId="{6421B3AB-51A9-4521-950F-A5EDAF4C33A1}">
      <dgm:prSet/>
      <dgm:spPr/>
      <dgm:t>
        <a:bodyPr/>
        <a:lstStyle/>
        <a:p>
          <a:endParaRPr lang="en-US"/>
        </a:p>
      </dgm:t>
    </dgm:pt>
    <dgm:pt modelId="{DF98B88A-8F11-4B66-98A0-931B8203F96E}">
      <dgm:prSet phldrT="[Text]"/>
      <dgm:spPr/>
      <dgm:t>
        <a:bodyPr/>
        <a:lstStyle/>
        <a:p>
          <a:r>
            <a:rPr lang="en-US" dirty="0" smtClean="0"/>
            <a:t>planning, permitting, construction</a:t>
          </a:r>
          <a:endParaRPr lang="en-US" dirty="0"/>
        </a:p>
      </dgm:t>
    </dgm:pt>
    <dgm:pt modelId="{1F2192C5-AC90-4998-9152-B5FF6754437F}" type="parTrans" cxnId="{2A9F613E-1778-4389-8472-2B247DB383A3}">
      <dgm:prSet/>
      <dgm:spPr/>
      <dgm:t>
        <a:bodyPr/>
        <a:lstStyle/>
        <a:p>
          <a:endParaRPr lang="en-US"/>
        </a:p>
      </dgm:t>
    </dgm:pt>
    <dgm:pt modelId="{9B8BA9ED-6389-42B4-9998-B62205977C2E}" type="sibTrans" cxnId="{2A9F613E-1778-4389-8472-2B247DB383A3}">
      <dgm:prSet/>
      <dgm:spPr/>
      <dgm:t>
        <a:bodyPr/>
        <a:lstStyle/>
        <a:p>
          <a:endParaRPr lang="en-US"/>
        </a:p>
      </dgm:t>
    </dgm:pt>
    <dgm:pt modelId="{1F6C6BB8-C13D-4A86-9C28-7B3E173351FA}">
      <dgm:prSet phldrT="[Text]"/>
      <dgm:spPr/>
      <dgm:t>
        <a:bodyPr/>
        <a:lstStyle/>
        <a:p>
          <a:r>
            <a:rPr lang="en-US" dirty="0" smtClean="0"/>
            <a:t>emergency vehicle access, hazmat transport</a:t>
          </a:r>
          <a:endParaRPr lang="en-US" dirty="0"/>
        </a:p>
      </dgm:t>
    </dgm:pt>
    <dgm:pt modelId="{8150A37C-23D1-4951-ACA9-D1681CA0567D}" type="parTrans" cxnId="{AAF34096-3D67-4198-89FC-B5913E152762}">
      <dgm:prSet/>
      <dgm:spPr/>
      <dgm:t>
        <a:bodyPr/>
        <a:lstStyle/>
        <a:p>
          <a:endParaRPr lang="en-US"/>
        </a:p>
      </dgm:t>
    </dgm:pt>
    <dgm:pt modelId="{E3F5A4E0-D19A-4686-A1E0-60793DC505A6}" type="sibTrans" cxnId="{AAF34096-3D67-4198-89FC-B5913E152762}">
      <dgm:prSet/>
      <dgm:spPr/>
      <dgm:t>
        <a:bodyPr/>
        <a:lstStyle/>
        <a:p>
          <a:endParaRPr lang="en-US"/>
        </a:p>
      </dgm:t>
    </dgm:pt>
    <dgm:pt modelId="{C3F17DBB-D958-442D-ABEE-8FECE5DF98BC}">
      <dgm:prSet phldrT="[Text]"/>
      <dgm:spPr/>
      <dgm:t>
        <a:bodyPr/>
        <a:lstStyle/>
        <a:p>
          <a:r>
            <a:rPr lang="en-US" dirty="0" smtClean="0"/>
            <a:t>Snowplows, sanitation</a:t>
          </a:r>
          <a:endParaRPr lang="en-US" dirty="0"/>
        </a:p>
      </dgm:t>
    </dgm:pt>
    <dgm:pt modelId="{1DCA1F4B-AA0D-4AB6-B312-2BADD49AD587}" type="parTrans" cxnId="{F25F4F11-CEA0-4A20-8A10-BF6F489AA501}">
      <dgm:prSet/>
      <dgm:spPr/>
      <dgm:t>
        <a:bodyPr/>
        <a:lstStyle/>
        <a:p>
          <a:endParaRPr lang="en-US"/>
        </a:p>
      </dgm:t>
    </dgm:pt>
    <dgm:pt modelId="{B863D6A1-D8C3-4519-866D-4421C201C376}" type="sibTrans" cxnId="{F25F4F11-CEA0-4A20-8A10-BF6F489AA501}">
      <dgm:prSet/>
      <dgm:spPr/>
      <dgm:t>
        <a:bodyPr/>
        <a:lstStyle/>
        <a:p>
          <a:endParaRPr lang="en-US"/>
        </a:p>
      </dgm:t>
    </dgm:pt>
    <dgm:pt modelId="{C9B5FD7A-570D-476A-BF93-099BEBADD42E}">
      <dgm:prSet phldrT="[Text]"/>
      <dgm:spPr/>
      <dgm:t>
        <a:bodyPr/>
        <a:lstStyle/>
        <a:p>
          <a:r>
            <a:rPr lang="en-US" dirty="0" smtClean="0"/>
            <a:t>truckload, less-than-truckload, intermodal, intra-city industry</a:t>
          </a:r>
          <a:endParaRPr lang="en-US" dirty="0"/>
        </a:p>
      </dgm:t>
    </dgm:pt>
    <dgm:pt modelId="{BD2F6304-7023-4171-8C46-97D49B89FF96}" type="parTrans" cxnId="{C7DB98C4-02AD-4D54-B2A0-20EB1BFC82AB}">
      <dgm:prSet/>
      <dgm:spPr/>
      <dgm:t>
        <a:bodyPr/>
        <a:lstStyle/>
        <a:p>
          <a:endParaRPr lang="en-US"/>
        </a:p>
      </dgm:t>
    </dgm:pt>
    <dgm:pt modelId="{3C992EAF-8828-4954-ACA3-A47D5A2E33FA}" type="sibTrans" cxnId="{C7DB98C4-02AD-4D54-B2A0-20EB1BFC82AB}">
      <dgm:prSet/>
      <dgm:spPr/>
      <dgm:t>
        <a:bodyPr/>
        <a:lstStyle/>
        <a:p>
          <a:endParaRPr lang="en-US"/>
        </a:p>
      </dgm:t>
    </dgm:pt>
    <dgm:pt modelId="{B2C72AD8-B180-40BB-8A4C-9331DCB20CA9}">
      <dgm:prSet phldrT="[Text]"/>
      <dgm:spPr/>
      <dgm:t>
        <a:bodyPr/>
        <a:lstStyle/>
        <a:p>
          <a:r>
            <a:rPr lang="en-US" dirty="0" smtClean="0"/>
            <a:t>planning, construction</a:t>
          </a:r>
          <a:endParaRPr lang="en-US" dirty="0"/>
        </a:p>
      </dgm:t>
    </dgm:pt>
    <dgm:pt modelId="{3CD01F74-3C01-444F-91E0-7C7F51A0DC89}" type="parTrans" cxnId="{46AB2CCD-1947-4D77-867E-E93A8D9505C0}">
      <dgm:prSet/>
      <dgm:spPr/>
      <dgm:t>
        <a:bodyPr/>
        <a:lstStyle/>
        <a:p>
          <a:endParaRPr lang="en-US"/>
        </a:p>
      </dgm:t>
    </dgm:pt>
    <dgm:pt modelId="{06D13F6D-F837-441F-8269-DAA5C640D5B6}" type="sibTrans" cxnId="{46AB2CCD-1947-4D77-867E-E93A8D9505C0}">
      <dgm:prSet/>
      <dgm:spPr/>
      <dgm:t>
        <a:bodyPr/>
        <a:lstStyle/>
        <a:p>
          <a:endParaRPr lang="en-US"/>
        </a:p>
      </dgm:t>
    </dgm:pt>
    <dgm:pt modelId="{67638F83-3C68-4982-8547-4C6D95D86ABC}">
      <dgm:prSet phldrT="[Text]"/>
      <dgm:spPr/>
      <dgm:t>
        <a:bodyPr/>
        <a:lstStyle/>
        <a:p>
          <a:r>
            <a:rPr lang="en-US" dirty="0" smtClean="0"/>
            <a:t>planning, permitting, construction</a:t>
          </a:r>
          <a:endParaRPr lang="en-US" dirty="0"/>
        </a:p>
      </dgm:t>
    </dgm:pt>
    <dgm:pt modelId="{D8A2D5B2-CB93-4659-BB33-96117D0CD69D}" type="parTrans" cxnId="{CD7AEAE7-E260-4C28-B745-4ECE37A0D8C1}">
      <dgm:prSet/>
      <dgm:spPr/>
      <dgm:t>
        <a:bodyPr/>
        <a:lstStyle/>
        <a:p>
          <a:endParaRPr lang="en-US"/>
        </a:p>
      </dgm:t>
    </dgm:pt>
    <dgm:pt modelId="{9ED8D12F-86C1-4E3F-A2E1-37280B632425}" type="sibTrans" cxnId="{CD7AEAE7-E260-4C28-B745-4ECE37A0D8C1}">
      <dgm:prSet/>
      <dgm:spPr/>
      <dgm:t>
        <a:bodyPr/>
        <a:lstStyle/>
        <a:p>
          <a:endParaRPr lang="en-US"/>
        </a:p>
      </dgm:t>
    </dgm:pt>
    <dgm:pt modelId="{22AF4763-13C0-4920-84BE-AB4B2D3E5D65}">
      <dgm:prSet phldrT="[Text]"/>
      <dgm:spPr/>
      <dgm:t>
        <a:bodyPr/>
        <a:lstStyle/>
        <a:p>
          <a:r>
            <a:rPr lang="en-US" dirty="0" smtClean="0"/>
            <a:t>System Users (Other)</a:t>
          </a:r>
          <a:endParaRPr lang="en-US" dirty="0"/>
        </a:p>
      </dgm:t>
    </dgm:pt>
    <dgm:pt modelId="{625AE10A-B964-4BE0-98D7-14AE27C58241}" type="parTrans" cxnId="{0C0B0621-9A4F-48E1-A82C-0CE4EDC5EAE8}">
      <dgm:prSet/>
      <dgm:spPr/>
      <dgm:t>
        <a:bodyPr/>
        <a:lstStyle/>
        <a:p>
          <a:endParaRPr lang="en-US"/>
        </a:p>
      </dgm:t>
    </dgm:pt>
    <dgm:pt modelId="{972D5F58-6356-4D6E-AA3C-D191D848AE7C}" type="sibTrans" cxnId="{0C0B0621-9A4F-48E1-A82C-0CE4EDC5EAE8}">
      <dgm:prSet/>
      <dgm:spPr/>
      <dgm:t>
        <a:bodyPr/>
        <a:lstStyle/>
        <a:p>
          <a:endParaRPr lang="en-US"/>
        </a:p>
      </dgm:t>
    </dgm:pt>
    <dgm:pt modelId="{A61BE780-5B6B-435E-AEEE-ECCF63D5354F}">
      <dgm:prSet phldrT="[Text]"/>
      <dgm:spPr/>
      <dgm:t>
        <a:bodyPr/>
        <a:lstStyle/>
        <a:p>
          <a:r>
            <a:rPr lang="en-US" dirty="0" smtClean="0"/>
            <a:t>Automobiles, pedestrians, bicyclists</a:t>
          </a:r>
          <a:endParaRPr lang="en-US" dirty="0"/>
        </a:p>
      </dgm:t>
    </dgm:pt>
    <dgm:pt modelId="{E28BC139-52CE-4F0B-B3AD-E8955AC2B959}" type="parTrans" cxnId="{3F884761-C7A2-4B51-A849-71176E03B44C}">
      <dgm:prSet/>
      <dgm:spPr/>
      <dgm:t>
        <a:bodyPr/>
        <a:lstStyle/>
        <a:p>
          <a:endParaRPr lang="en-US"/>
        </a:p>
      </dgm:t>
    </dgm:pt>
    <dgm:pt modelId="{5C748AC5-FE18-4A96-BCFC-7CA71D118D0A}" type="sibTrans" cxnId="{3F884761-C7A2-4B51-A849-71176E03B44C}">
      <dgm:prSet/>
      <dgm:spPr/>
      <dgm:t>
        <a:bodyPr/>
        <a:lstStyle/>
        <a:p>
          <a:endParaRPr lang="en-US"/>
        </a:p>
      </dgm:t>
    </dgm:pt>
    <dgm:pt modelId="{4ED050D6-A8C1-4924-A457-C6B278E06697}" type="pres">
      <dgm:prSet presAssocID="{79C979B9-3E23-4F8E-8FE4-ECD47442204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0789F3D-0C01-4299-9B19-B5806361BBFF}" type="pres">
      <dgm:prSet presAssocID="{FC175328-1706-4F62-990D-20D6689A8716}" presName="centerShape" presStyleLbl="node0" presStyleIdx="0" presStyleCnt="1"/>
      <dgm:spPr/>
      <dgm:t>
        <a:bodyPr/>
        <a:lstStyle/>
        <a:p>
          <a:endParaRPr lang="en-US"/>
        </a:p>
      </dgm:t>
    </dgm:pt>
    <dgm:pt modelId="{85EA95F0-FA40-491E-81D1-B272D7C5FC36}" type="pres">
      <dgm:prSet presAssocID="{6AC58F3D-0DE0-4A72-BBE2-034C8A05B497}" presName="parTrans" presStyleLbl="bgSibTrans2D1" presStyleIdx="0" presStyleCnt="7"/>
      <dgm:spPr/>
      <dgm:t>
        <a:bodyPr/>
        <a:lstStyle/>
        <a:p>
          <a:endParaRPr lang="en-US"/>
        </a:p>
      </dgm:t>
    </dgm:pt>
    <dgm:pt modelId="{D8BA3F19-AFFF-42F9-A4BD-810716B3A33D}" type="pres">
      <dgm:prSet presAssocID="{38E7DA0C-8C7E-47D5-BAF4-BA3F97CD894B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289E8D-12F7-4CDF-825E-ABA80954A8A7}" type="pres">
      <dgm:prSet presAssocID="{E7EBFBA3-9E56-4179-A689-A4ABDC676E28}" presName="parTrans" presStyleLbl="bgSibTrans2D1" presStyleIdx="1" presStyleCnt="7"/>
      <dgm:spPr/>
      <dgm:t>
        <a:bodyPr/>
        <a:lstStyle/>
        <a:p>
          <a:endParaRPr lang="en-US"/>
        </a:p>
      </dgm:t>
    </dgm:pt>
    <dgm:pt modelId="{F75D578B-F5AA-450E-B9CB-FB1240A472AF}" type="pres">
      <dgm:prSet presAssocID="{A12FBB7F-308D-4852-8686-2EB35A2A4437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604AB1-5144-4950-AB87-12E8A30E9DB0}" type="pres">
      <dgm:prSet presAssocID="{11E6F9B5-8278-4E15-87B1-B4128AD7C84A}" presName="parTrans" presStyleLbl="bgSibTrans2D1" presStyleIdx="2" presStyleCnt="7"/>
      <dgm:spPr/>
      <dgm:t>
        <a:bodyPr/>
        <a:lstStyle/>
        <a:p>
          <a:endParaRPr lang="en-US"/>
        </a:p>
      </dgm:t>
    </dgm:pt>
    <dgm:pt modelId="{8E379F5F-DBDA-41D4-A479-B53DDC8EF2AE}" type="pres">
      <dgm:prSet presAssocID="{6AEB348D-2B08-4126-B99D-AAB0B76F3529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F59522-6CA5-408E-AFBF-CFB57E4ADF0F}" type="pres">
      <dgm:prSet presAssocID="{D63713E3-13D6-421E-A8F4-8F7D8E06547C}" presName="parTrans" presStyleLbl="bgSibTrans2D1" presStyleIdx="3" presStyleCnt="7"/>
      <dgm:spPr/>
      <dgm:t>
        <a:bodyPr/>
        <a:lstStyle/>
        <a:p>
          <a:endParaRPr lang="en-US"/>
        </a:p>
      </dgm:t>
    </dgm:pt>
    <dgm:pt modelId="{E8C00FE1-68A0-4D4D-B0C0-B31502A0379B}" type="pres">
      <dgm:prSet presAssocID="{C60C6308-0A6B-46D3-A91E-B6AC401101A1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3048A9-F59A-4670-B6E8-CD083D6F355F}" type="pres">
      <dgm:prSet presAssocID="{625AE10A-B964-4BE0-98D7-14AE27C58241}" presName="parTrans" presStyleLbl="bgSibTrans2D1" presStyleIdx="4" presStyleCnt="7"/>
      <dgm:spPr/>
      <dgm:t>
        <a:bodyPr/>
        <a:lstStyle/>
        <a:p>
          <a:endParaRPr lang="en-US"/>
        </a:p>
      </dgm:t>
    </dgm:pt>
    <dgm:pt modelId="{ED43E82C-8591-4955-8F0A-42F999ECE648}" type="pres">
      <dgm:prSet presAssocID="{22AF4763-13C0-4920-84BE-AB4B2D3E5D65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DE9134-751B-4F1E-B8A1-8A845C0AC5C0}" type="pres">
      <dgm:prSet presAssocID="{5C663557-2558-4971-A3FA-1BDAEACBAAC9}" presName="parTrans" presStyleLbl="bgSibTrans2D1" presStyleIdx="5" presStyleCnt="7"/>
      <dgm:spPr/>
      <dgm:t>
        <a:bodyPr/>
        <a:lstStyle/>
        <a:p>
          <a:endParaRPr lang="en-US"/>
        </a:p>
      </dgm:t>
    </dgm:pt>
    <dgm:pt modelId="{5909602D-5194-4D8C-96C1-4FB50BE6FD77}" type="pres">
      <dgm:prSet presAssocID="{99F2018C-77E5-4A02-A5AE-93A93BE93F2E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2ACC42-8BB5-49A3-A24D-876FD946917A}" type="pres">
      <dgm:prSet presAssocID="{851E9898-AF97-4438-8B57-5930DD51D6C7}" presName="parTrans" presStyleLbl="bgSibTrans2D1" presStyleIdx="6" presStyleCnt="7"/>
      <dgm:spPr/>
      <dgm:t>
        <a:bodyPr/>
        <a:lstStyle/>
        <a:p>
          <a:endParaRPr lang="en-US"/>
        </a:p>
      </dgm:t>
    </dgm:pt>
    <dgm:pt modelId="{E69CA15F-B311-4CCC-83EF-0C4BEF747CB6}" type="pres">
      <dgm:prSet presAssocID="{588D6421-EEEE-487A-9827-0F4E256154BD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AD06FCE-C749-41CC-A04F-E0E591CE5995}" type="presOf" srcId="{C9B5FD7A-570D-476A-BF93-099BEBADD42E}" destId="{E8C00FE1-68A0-4D4D-B0C0-B31502A0379B}" srcOrd="0" destOrd="1" presId="urn:microsoft.com/office/officeart/2005/8/layout/radial4"/>
    <dgm:cxn modelId="{AAF34096-3D67-4198-89FC-B5913E152762}" srcId="{A12FBB7F-308D-4852-8686-2EB35A2A4437}" destId="{1F6C6BB8-C13D-4A86-9C28-7B3E173351FA}" srcOrd="0" destOrd="0" parTransId="{8150A37C-23D1-4951-ACA9-D1681CA0567D}" sibTransId="{E3F5A4E0-D19A-4686-A1E0-60793DC505A6}"/>
    <dgm:cxn modelId="{4D3874F9-3CE4-44B3-82DD-C948E04D4685}" srcId="{FC175328-1706-4F62-990D-20D6689A8716}" destId="{99F2018C-77E5-4A02-A5AE-93A93BE93F2E}" srcOrd="5" destOrd="0" parTransId="{5C663557-2558-4971-A3FA-1BDAEACBAAC9}" sibTransId="{D9F2B57B-9DF4-4332-88C5-9F1D09F74AB8}"/>
    <dgm:cxn modelId="{40C2438D-DDE8-41BC-9AA3-1B340CDE125F}" type="presOf" srcId="{C3F17DBB-D958-442D-ABEE-8FECE5DF98BC}" destId="{8E379F5F-DBDA-41D4-A479-B53DDC8EF2AE}" srcOrd="0" destOrd="1" presId="urn:microsoft.com/office/officeart/2005/8/layout/radial4"/>
    <dgm:cxn modelId="{F4E0A86F-C2A4-4E63-8505-5285A8F759A7}" type="presOf" srcId="{B2C72AD8-B180-40BB-8A4C-9331DCB20CA9}" destId="{5909602D-5194-4D8C-96C1-4FB50BE6FD77}" srcOrd="0" destOrd="1" presId="urn:microsoft.com/office/officeart/2005/8/layout/radial4"/>
    <dgm:cxn modelId="{F7B5EC7E-7046-493D-848A-9E99E7D8E91E}" type="presOf" srcId="{851E9898-AF97-4438-8B57-5930DD51D6C7}" destId="{332ACC42-8BB5-49A3-A24D-876FD946917A}" srcOrd="0" destOrd="0" presId="urn:microsoft.com/office/officeart/2005/8/layout/radial4"/>
    <dgm:cxn modelId="{FBB5C31C-DCA7-489C-B614-3C83A79D7529}" srcId="{79C979B9-3E23-4F8E-8FE4-ECD474422046}" destId="{FC175328-1706-4F62-990D-20D6689A8716}" srcOrd="0" destOrd="0" parTransId="{99017BA0-0322-4945-87CE-64E61B817111}" sibTransId="{DE8A757B-2D93-4396-8561-A13E756E10E1}"/>
    <dgm:cxn modelId="{2E010EDB-7539-49F9-A9DC-3A19E268B574}" type="presOf" srcId="{D63713E3-13D6-421E-A8F4-8F7D8E06547C}" destId="{A9F59522-6CA5-408E-AFBF-CFB57E4ADF0F}" srcOrd="0" destOrd="0" presId="urn:microsoft.com/office/officeart/2005/8/layout/radial4"/>
    <dgm:cxn modelId="{A5EF05A2-33CF-4F07-9EDC-E9F3D59AA72F}" type="presOf" srcId="{625AE10A-B964-4BE0-98D7-14AE27C58241}" destId="{F83048A9-F59A-4670-B6E8-CD083D6F355F}" srcOrd="0" destOrd="0" presId="urn:microsoft.com/office/officeart/2005/8/layout/radial4"/>
    <dgm:cxn modelId="{FC69BAA5-5A2B-4FE7-8257-67B10823DBE3}" srcId="{FC175328-1706-4F62-990D-20D6689A8716}" destId="{A12FBB7F-308D-4852-8686-2EB35A2A4437}" srcOrd="1" destOrd="0" parTransId="{E7EBFBA3-9E56-4179-A689-A4ABDC676E28}" sibTransId="{7EEC97D0-6EE0-4680-B5D7-DD045630872B}"/>
    <dgm:cxn modelId="{46D79EA4-6EBB-4081-8BCF-EF07A7AA3EFB}" type="presOf" srcId="{6AC58F3D-0DE0-4A72-BBE2-034C8A05B497}" destId="{85EA95F0-FA40-491E-81D1-B272D7C5FC36}" srcOrd="0" destOrd="0" presId="urn:microsoft.com/office/officeart/2005/8/layout/radial4"/>
    <dgm:cxn modelId="{5477DB03-E7C7-4A3E-95F0-95A024FD4060}" type="presOf" srcId="{11E6F9B5-8278-4E15-87B1-B4128AD7C84A}" destId="{55604AB1-5144-4950-AB87-12E8A30E9DB0}" srcOrd="0" destOrd="0" presId="urn:microsoft.com/office/officeart/2005/8/layout/radial4"/>
    <dgm:cxn modelId="{B01FBCF0-D054-41EF-A43E-1CDFE4ABCF2D}" srcId="{FC175328-1706-4F62-990D-20D6689A8716}" destId="{C60C6308-0A6B-46D3-A91E-B6AC401101A1}" srcOrd="3" destOrd="0" parTransId="{D63713E3-13D6-421E-A8F4-8F7D8E06547C}" sibTransId="{B257189B-CDC2-4E11-8BE2-90E61CA81225}"/>
    <dgm:cxn modelId="{5D9E0222-BFC1-4A90-9376-664150185989}" srcId="{FC175328-1706-4F62-990D-20D6689A8716}" destId="{6AEB348D-2B08-4126-B99D-AAB0B76F3529}" srcOrd="2" destOrd="0" parTransId="{11E6F9B5-8278-4E15-87B1-B4128AD7C84A}" sibTransId="{2AEBE612-EE82-45CE-B6C6-2B666430095C}"/>
    <dgm:cxn modelId="{6317CAE0-DD03-436D-AD7E-2F3682566A9F}" type="presOf" srcId="{79C979B9-3E23-4F8E-8FE4-ECD474422046}" destId="{4ED050D6-A8C1-4924-A457-C6B278E06697}" srcOrd="0" destOrd="0" presId="urn:microsoft.com/office/officeart/2005/8/layout/radial4"/>
    <dgm:cxn modelId="{F2D146F4-32F0-45A5-BA35-9340C22A4329}" type="presOf" srcId="{E7EBFBA3-9E56-4179-A689-A4ABDC676E28}" destId="{67289E8D-12F7-4CDF-825E-ABA80954A8A7}" srcOrd="0" destOrd="0" presId="urn:microsoft.com/office/officeart/2005/8/layout/radial4"/>
    <dgm:cxn modelId="{0C0B0621-9A4F-48E1-A82C-0CE4EDC5EAE8}" srcId="{FC175328-1706-4F62-990D-20D6689A8716}" destId="{22AF4763-13C0-4920-84BE-AB4B2D3E5D65}" srcOrd="4" destOrd="0" parTransId="{625AE10A-B964-4BE0-98D7-14AE27C58241}" sibTransId="{972D5F58-6356-4D6E-AA3C-D191D848AE7C}"/>
    <dgm:cxn modelId="{D84A6385-3621-457D-A403-75B0670C606D}" type="presOf" srcId="{A61BE780-5B6B-435E-AEEE-ECCF63D5354F}" destId="{ED43E82C-8591-4955-8F0A-42F999ECE648}" srcOrd="0" destOrd="1" presId="urn:microsoft.com/office/officeart/2005/8/layout/radial4"/>
    <dgm:cxn modelId="{1CD87B8A-34C4-491E-BC4A-FA84FB729CE9}" type="presOf" srcId="{99F2018C-77E5-4A02-A5AE-93A93BE93F2E}" destId="{5909602D-5194-4D8C-96C1-4FB50BE6FD77}" srcOrd="0" destOrd="0" presId="urn:microsoft.com/office/officeart/2005/8/layout/radial4"/>
    <dgm:cxn modelId="{F4A2024D-6F65-4474-B3BA-BB86F75A3CB1}" type="presOf" srcId="{C60C6308-0A6B-46D3-A91E-B6AC401101A1}" destId="{E8C00FE1-68A0-4D4D-B0C0-B31502A0379B}" srcOrd="0" destOrd="0" presId="urn:microsoft.com/office/officeart/2005/8/layout/radial4"/>
    <dgm:cxn modelId="{8B9825DD-C82E-48E5-A992-AFBC6E2EA72E}" type="presOf" srcId="{1F6C6BB8-C13D-4A86-9C28-7B3E173351FA}" destId="{F75D578B-F5AA-450E-B9CB-FB1240A472AF}" srcOrd="0" destOrd="1" presId="urn:microsoft.com/office/officeart/2005/8/layout/radial4"/>
    <dgm:cxn modelId="{DB90BC2E-231A-4F90-90A3-DD7E920B57F2}" type="presOf" srcId="{22AF4763-13C0-4920-84BE-AB4B2D3E5D65}" destId="{ED43E82C-8591-4955-8F0A-42F999ECE648}" srcOrd="0" destOrd="0" presId="urn:microsoft.com/office/officeart/2005/8/layout/radial4"/>
    <dgm:cxn modelId="{3F884761-C7A2-4B51-A849-71176E03B44C}" srcId="{22AF4763-13C0-4920-84BE-AB4B2D3E5D65}" destId="{A61BE780-5B6B-435E-AEEE-ECCF63D5354F}" srcOrd="0" destOrd="0" parTransId="{E28BC139-52CE-4F0B-B3AD-E8955AC2B959}" sibTransId="{5C748AC5-FE18-4A96-BCFC-7CA71D118D0A}"/>
    <dgm:cxn modelId="{8283166D-5F87-4633-9746-A60451B31C6F}" srcId="{FC175328-1706-4F62-990D-20D6689A8716}" destId="{38E7DA0C-8C7E-47D5-BAF4-BA3F97CD894B}" srcOrd="0" destOrd="0" parTransId="{6AC58F3D-0DE0-4A72-BBE2-034C8A05B497}" sibTransId="{A5A66999-12AD-4DCA-82E7-5DE70C005730}"/>
    <dgm:cxn modelId="{877D3C31-A542-409F-9D2D-DF8B9C62E895}" type="presOf" srcId="{DF98B88A-8F11-4B66-98A0-931B8203F96E}" destId="{D8BA3F19-AFFF-42F9-A4BD-810716B3A33D}" srcOrd="0" destOrd="1" presId="urn:microsoft.com/office/officeart/2005/8/layout/radial4"/>
    <dgm:cxn modelId="{FA1230FB-37DE-42AC-A764-4DA4F7D247B3}" type="presOf" srcId="{6AEB348D-2B08-4126-B99D-AAB0B76F3529}" destId="{8E379F5F-DBDA-41D4-A479-B53DDC8EF2AE}" srcOrd="0" destOrd="0" presId="urn:microsoft.com/office/officeart/2005/8/layout/radial4"/>
    <dgm:cxn modelId="{CD7AEAE7-E260-4C28-B745-4ECE37A0D8C1}" srcId="{588D6421-EEEE-487A-9827-0F4E256154BD}" destId="{67638F83-3C68-4982-8547-4C6D95D86ABC}" srcOrd="0" destOrd="0" parTransId="{D8A2D5B2-CB93-4659-BB33-96117D0CD69D}" sibTransId="{9ED8D12F-86C1-4E3F-A2E1-37280B632425}"/>
    <dgm:cxn modelId="{C7DB98C4-02AD-4D54-B2A0-20EB1BFC82AB}" srcId="{C60C6308-0A6B-46D3-A91E-B6AC401101A1}" destId="{C9B5FD7A-570D-476A-BF93-099BEBADD42E}" srcOrd="0" destOrd="0" parTransId="{BD2F6304-7023-4171-8C46-97D49B89FF96}" sibTransId="{3C992EAF-8828-4954-ACA3-A47D5A2E33FA}"/>
    <dgm:cxn modelId="{2A9F613E-1778-4389-8472-2B247DB383A3}" srcId="{38E7DA0C-8C7E-47D5-BAF4-BA3F97CD894B}" destId="{DF98B88A-8F11-4B66-98A0-931B8203F96E}" srcOrd="0" destOrd="0" parTransId="{1F2192C5-AC90-4998-9152-B5FF6754437F}" sibTransId="{9B8BA9ED-6389-42B4-9998-B62205977C2E}"/>
    <dgm:cxn modelId="{FFA6C42C-55EF-46E2-BD20-24D27EC78F94}" type="presOf" srcId="{588D6421-EEEE-487A-9827-0F4E256154BD}" destId="{E69CA15F-B311-4CCC-83EF-0C4BEF747CB6}" srcOrd="0" destOrd="0" presId="urn:microsoft.com/office/officeart/2005/8/layout/radial4"/>
    <dgm:cxn modelId="{861BB0F9-242F-417B-A5BA-CFA073E38488}" type="presOf" srcId="{5C663557-2558-4971-A3FA-1BDAEACBAAC9}" destId="{25DE9134-751B-4F1E-B8A1-8A845C0AC5C0}" srcOrd="0" destOrd="0" presId="urn:microsoft.com/office/officeart/2005/8/layout/radial4"/>
    <dgm:cxn modelId="{F25F4F11-CEA0-4A20-8A10-BF6F489AA501}" srcId="{6AEB348D-2B08-4126-B99D-AAB0B76F3529}" destId="{C3F17DBB-D958-442D-ABEE-8FECE5DF98BC}" srcOrd="0" destOrd="0" parTransId="{1DCA1F4B-AA0D-4AB6-B312-2BADD49AD587}" sibTransId="{B863D6A1-D8C3-4519-866D-4421C201C376}"/>
    <dgm:cxn modelId="{D5E204C9-0F0B-4178-B650-E92BF2964D33}" type="presOf" srcId="{FC175328-1706-4F62-990D-20D6689A8716}" destId="{30789F3D-0C01-4299-9B19-B5806361BBFF}" srcOrd="0" destOrd="0" presId="urn:microsoft.com/office/officeart/2005/8/layout/radial4"/>
    <dgm:cxn modelId="{6421B3AB-51A9-4521-950F-A5EDAF4C33A1}" srcId="{FC175328-1706-4F62-990D-20D6689A8716}" destId="{588D6421-EEEE-487A-9827-0F4E256154BD}" srcOrd="6" destOrd="0" parTransId="{851E9898-AF97-4438-8B57-5930DD51D6C7}" sibTransId="{2D874535-12D0-4167-BE80-DE8BA25515A3}"/>
    <dgm:cxn modelId="{273CAA6F-4925-480E-99B3-D33834D07655}" type="presOf" srcId="{A12FBB7F-308D-4852-8686-2EB35A2A4437}" destId="{F75D578B-F5AA-450E-B9CB-FB1240A472AF}" srcOrd="0" destOrd="0" presId="urn:microsoft.com/office/officeart/2005/8/layout/radial4"/>
    <dgm:cxn modelId="{DB334EBC-C489-44E0-A7E2-8E64A57052C8}" type="presOf" srcId="{67638F83-3C68-4982-8547-4C6D95D86ABC}" destId="{E69CA15F-B311-4CCC-83EF-0C4BEF747CB6}" srcOrd="0" destOrd="1" presId="urn:microsoft.com/office/officeart/2005/8/layout/radial4"/>
    <dgm:cxn modelId="{46AB2CCD-1947-4D77-867E-E93A8D9505C0}" srcId="{99F2018C-77E5-4A02-A5AE-93A93BE93F2E}" destId="{B2C72AD8-B180-40BB-8A4C-9331DCB20CA9}" srcOrd="0" destOrd="0" parTransId="{3CD01F74-3C01-444F-91E0-7C7F51A0DC89}" sibTransId="{06D13F6D-F837-441F-8269-DAA5C640D5B6}"/>
    <dgm:cxn modelId="{87F8CD03-052C-4DAE-8B45-BEAFAA6AFAB8}" type="presOf" srcId="{38E7DA0C-8C7E-47D5-BAF4-BA3F97CD894B}" destId="{D8BA3F19-AFFF-42F9-A4BD-810716B3A33D}" srcOrd="0" destOrd="0" presId="urn:microsoft.com/office/officeart/2005/8/layout/radial4"/>
    <dgm:cxn modelId="{57BF6192-4495-4085-A588-5859F3D0743B}" type="presParOf" srcId="{4ED050D6-A8C1-4924-A457-C6B278E06697}" destId="{30789F3D-0C01-4299-9B19-B5806361BBFF}" srcOrd="0" destOrd="0" presId="urn:microsoft.com/office/officeart/2005/8/layout/radial4"/>
    <dgm:cxn modelId="{422EC3B3-E8F8-45F7-9F47-280F0BD8C508}" type="presParOf" srcId="{4ED050D6-A8C1-4924-A457-C6B278E06697}" destId="{85EA95F0-FA40-491E-81D1-B272D7C5FC36}" srcOrd="1" destOrd="0" presId="urn:microsoft.com/office/officeart/2005/8/layout/radial4"/>
    <dgm:cxn modelId="{217368A2-2E17-4D68-9FB1-91B05E575963}" type="presParOf" srcId="{4ED050D6-A8C1-4924-A457-C6B278E06697}" destId="{D8BA3F19-AFFF-42F9-A4BD-810716B3A33D}" srcOrd="2" destOrd="0" presId="urn:microsoft.com/office/officeart/2005/8/layout/radial4"/>
    <dgm:cxn modelId="{60416258-E49D-46A4-B1DE-2E5843881F28}" type="presParOf" srcId="{4ED050D6-A8C1-4924-A457-C6B278E06697}" destId="{67289E8D-12F7-4CDF-825E-ABA80954A8A7}" srcOrd="3" destOrd="0" presId="urn:microsoft.com/office/officeart/2005/8/layout/radial4"/>
    <dgm:cxn modelId="{76088F74-7251-4F21-81C6-DDF67517BE6D}" type="presParOf" srcId="{4ED050D6-A8C1-4924-A457-C6B278E06697}" destId="{F75D578B-F5AA-450E-B9CB-FB1240A472AF}" srcOrd="4" destOrd="0" presId="urn:microsoft.com/office/officeart/2005/8/layout/radial4"/>
    <dgm:cxn modelId="{8F901CEC-063B-4DCA-9C2E-71D92D3F2C44}" type="presParOf" srcId="{4ED050D6-A8C1-4924-A457-C6B278E06697}" destId="{55604AB1-5144-4950-AB87-12E8A30E9DB0}" srcOrd="5" destOrd="0" presId="urn:microsoft.com/office/officeart/2005/8/layout/radial4"/>
    <dgm:cxn modelId="{EB341C45-75FD-4914-9AD2-6E24010727A4}" type="presParOf" srcId="{4ED050D6-A8C1-4924-A457-C6B278E06697}" destId="{8E379F5F-DBDA-41D4-A479-B53DDC8EF2AE}" srcOrd="6" destOrd="0" presId="urn:microsoft.com/office/officeart/2005/8/layout/radial4"/>
    <dgm:cxn modelId="{E94B6B55-5E04-4A61-A76E-CFBA4DBBBE69}" type="presParOf" srcId="{4ED050D6-A8C1-4924-A457-C6B278E06697}" destId="{A9F59522-6CA5-408E-AFBF-CFB57E4ADF0F}" srcOrd="7" destOrd="0" presId="urn:microsoft.com/office/officeart/2005/8/layout/radial4"/>
    <dgm:cxn modelId="{96F2F89C-F410-4CF1-B3C0-4A97C104956D}" type="presParOf" srcId="{4ED050D6-A8C1-4924-A457-C6B278E06697}" destId="{E8C00FE1-68A0-4D4D-B0C0-B31502A0379B}" srcOrd="8" destOrd="0" presId="urn:microsoft.com/office/officeart/2005/8/layout/radial4"/>
    <dgm:cxn modelId="{BEB4694F-959C-40D7-8A8A-0D79876F42A5}" type="presParOf" srcId="{4ED050D6-A8C1-4924-A457-C6B278E06697}" destId="{F83048A9-F59A-4670-B6E8-CD083D6F355F}" srcOrd="9" destOrd="0" presId="urn:microsoft.com/office/officeart/2005/8/layout/radial4"/>
    <dgm:cxn modelId="{AE87F53C-2B4E-46F4-87EB-F044631D5FA8}" type="presParOf" srcId="{4ED050D6-A8C1-4924-A457-C6B278E06697}" destId="{ED43E82C-8591-4955-8F0A-42F999ECE648}" srcOrd="10" destOrd="0" presId="urn:microsoft.com/office/officeart/2005/8/layout/radial4"/>
    <dgm:cxn modelId="{80B751AC-1AF7-48BD-8897-542FF76946B3}" type="presParOf" srcId="{4ED050D6-A8C1-4924-A457-C6B278E06697}" destId="{25DE9134-751B-4F1E-B8A1-8A845C0AC5C0}" srcOrd="11" destOrd="0" presId="urn:microsoft.com/office/officeart/2005/8/layout/radial4"/>
    <dgm:cxn modelId="{317F4019-8233-40D6-A421-C7B23D2B2E58}" type="presParOf" srcId="{4ED050D6-A8C1-4924-A457-C6B278E06697}" destId="{5909602D-5194-4D8C-96C1-4FB50BE6FD77}" srcOrd="12" destOrd="0" presId="urn:microsoft.com/office/officeart/2005/8/layout/radial4"/>
    <dgm:cxn modelId="{C896AF5A-5380-4BF7-BBFF-48ABCF0BC45F}" type="presParOf" srcId="{4ED050D6-A8C1-4924-A457-C6B278E06697}" destId="{332ACC42-8BB5-49A3-A24D-876FD946917A}" srcOrd="13" destOrd="0" presId="urn:microsoft.com/office/officeart/2005/8/layout/radial4"/>
    <dgm:cxn modelId="{435F92A9-DE0F-4B93-BD21-65C908E86B84}" type="presParOf" srcId="{4ED050D6-A8C1-4924-A457-C6B278E06697}" destId="{E69CA15F-B311-4CCC-83EF-0C4BEF747CB6}" srcOrd="1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9C979B9-3E23-4F8E-8FE4-ECD474422046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C175328-1706-4F62-990D-20D6689A8716}">
      <dgm:prSet phldrT="[Text]"/>
      <dgm:spPr/>
      <dgm:t>
        <a:bodyPr/>
        <a:lstStyle/>
        <a:p>
          <a:r>
            <a:rPr lang="en-US" dirty="0" smtClean="0"/>
            <a:t>Chicago Truck Routes</a:t>
          </a:r>
          <a:endParaRPr lang="en-US" dirty="0"/>
        </a:p>
      </dgm:t>
    </dgm:pt>
    <dgm:pt modelId="{99017BA0-0322-4945-87CE-64E61B817111}" type="parTrans" cxnId="{FBB5C31C-DCA7-489C-B614-3C83A79D7529}">
      <dgm:prSet/>
      <dgm:spPr/>
      <dgm:t>
        <a:bodyPr/>
        <a:lstStyle/>
        <a:p>
          <a:endParaRPr lang="en-US"/>
        </a:p>
      </dgm:t>
    </dgm:pt>
    <dgm:pt modelId="{DE8A757B-2D93-4396-8561-A13E756E10E1}" type="sibTrans" cxnId="{FBB5C31C-DCA7-489C-B614-3C83A79D7529}">
      <dgm:prSet/>
      <dgm:spPr/>
      <dgm:t>
        <a:bodyPr/>
        <a:lstStyle/>
        <a:p>
          <a:endParaRPr lang="en-US"/>
        </a:p>
      </dgm:t>
    </dgm:pt>
    <dgm:pt modelId="{38E7DA0C-8C7E-47D5-BAF4-BA3F97CD894B}">
      <dgm:prSet phldrT="[Text]"/>
      <dgm:spPr/>
      <dgm:t>
        <a:bodyPr/>
        <a:lstStyle/>
        <a:p>
          <a:r>
            <a:rPr lang="en-US" dirty="0" smtClean="0"/>
            <a:t>Chicago Department of Transportation</a:t>
          </a:r>
          <a:endParaRPr lang="en-US" dirty="0"/>
        </a:p>
      </dgm:t>
    </dgm:pt>
    <dgm:pt modelId="{6AC58F3D-0DE0-4A72-BBE2-034C8A05B497}" type="parTrans" cxnId="{8283166D-5F87-4633-9746-A60451B31C6F}">
      <dgm:prSet/>
      <dgm:spPr/>
      <dgm:t>
        <a:bodyPr/>
        <a:lstStyle/>
        <a:p>
          <a:endParaRPr lang="en-US"/>
        </a:p>
      </dgm:t>
    </dgm:pt>
    <dgm:pt modelId="{A5A66999-12AD-4DCA-82E7-5DE70C005730}" type="sibTrans" cxnId="{8283166D-5F87-4633-9746-A60451B31C6F}">
      <dgm:prSet/>
      <dgm:spPr/>
      <dgm:t>
        <a:bodyPr/>
        <a:lstStyle/>
        <a:p>
          <a:endParaRPr lang="en-US"/>
        </a:p>
      </dgm:t>
    </dgm:pt>
    <dgm:pt modelId="{A12FBB7F-308D-4852-8686-2EB35A2A4437}">
      <dgm:prSet phldrT="[Text]"/>
      <dgm:spPr/>
      <dgm:t>
        <a:bodyPr/>
        <a:lstStyle/>
        <a:p>
          <a:r>
            <a:rPr lang="en-US" dirty="0" smtClean="0"/>
            <a:t>Emergency Management</a:t>
          </a:r>
          <a:endParaRPr lang="en-US" dirty="0"/>
        </a:p>
      </dgm:t>
    </dgm:pt>
    <dgm:pt modelId="{E7EBFBA3-9E56-4179-A689-A4ABDC676E28}" type="parTrans" cxnId="{FC69BAA5-5A2B-4FE7-8257-67B10823DBE3}">
      <dgm:prSet/>
      <dgm:spPr/>
      <dgm:t>
        <a:bodyPr/>
        <a:lstStyle/>
        <a:p>
          <a:endParaRPr lang="en-US"/>
        </a:p>
      </dgm:t>
    </dgm:pt>
    <dgm:pt modelId="{7EEC97D0-6EE0-4680-B5D7-DD045630872B}" type="sibTrans" cxnId="{FC69BAA5-5A2B-4FE7-8257-67B10823DBE3}">
      <dgm:prSet/>
      <dgm:spPr/>
      <dgm:t>
        <a:bodyPr/>
        <a:lstStyle/>
        <a:p>
          <a:endParaRPr lang="en-US"/>
        </a:p>
      </dgm:t>
    </dgm:pt>
    <dgm:pt modelId="{6AEB348D-2B08-4126-B99D-AAB0B76F3529}">
      <dgm:prSet phldrT="[Text]"/>
      <dgm:spPr/>
      <dgm:t>
        <a:bodyPr/>
        <a:lstStyle/>
        <a:p>
          <a:r>
            <a:rPr lang="en-US" dirty="0" smtClean="0"/>
            <a:t>Streets and Sanitation</a:t>
          </a:r>
          <a:endParaRPr lang="en-US" dirty="0"/>
        </a:p>
      </dgm:t>
    </dgm:pt>
    <dgm:pt modelId="{11E6F9B5-8278-4E15-87B1-B4128AD7C84A}" type="parTrans" cxnId="{5D9E0222-BFC1-4A90-9376-664150185989}">
      <dgm:prSet/>
      <dgm:spPr/>
      <dgm:t>
        <a:bodyPr/>
        <a:lstStyle/>
        <a:p>
          <a:endParaRPr lang="en-US"/>
        </a:p>
      </dgm:t>
    </dgm:pt>
    <dgm:pt modelId="{2AEBE612-EE82-45CE-B6C6-2B666430095C}" type="sibTrans" cxnId="{5D9E0222-BFC1-4A90-9376-664150185989}">
      <dgm:prSet/>
      <dgm:spPr/>
      <dgm:t>
        <a:bodyPr/>
        <a:lstStyle/>
        <a:p>
          <a:endParaRPr lang="en-US"/>
        </a:p>
      </dgm:t>
    </dgm:pt>
    <dgm:pt modelId="{C60C6308-0A6B-46D3-A91E-B6AC401101A1}">
      <dgm:prSet phldrT="[Text]"/>
      <dgm:spPr/>
      <dgm:t>
        <a:bodyPr/>
        <a:lstStyle/>
        <a:p>
          <a:r>
            <a:rPr lang="en-US" dirty="0" smtClean="0"/>
            <a:t>System Users (Industry)</a:t>
          </a:r>
          <a:endParaRPr lang="en-US" dirty="0"/>
        </a:p>
      </dgm:t>
    </dgm:pt>
    <dgm:pt modelId="{D63713E3-13D6-421E-A8F4-8F7D8E06547C}" type="parTrans" cxnId="{B01FBCF0-D054-41EF-A43E-1CDFE4ABCF2D}">
      <dgm:prSet/>
      <dgm:spPr/>
      <dgm:t>
        <a:bodyPr/>
        <a:lstStyle/>
        <a:p>
          <a:endParaRPr lang="en-US"/>
        </a:p>
      </dgm:t>
    </dgm:pt>
    <dgm:pt modelId="{B257189B-CDC2-4E11-8BE2-90E61CA81225}" type="sibTrans" cxnId="{B01FBCF0-D054-41EF-A43E-1CDFE4ABCF2D}">
      <dgm:prSet/>
      <dgm:spPr/>
      <dgm:t>
        <a:bodyPr/>
        <a:lstStyle/>
        <a:p>
          <a:endParaRPr lang="en-US"/>
        </a:p>
      </dgm:t>
    </dgm:pt>
    <dgm:pt modelId="{99F2018C-77E5-4A02-A5AE-93A93BE93F2E}">
      <dgm:prSet phldrT="[Text]"/>
      <dgm:spPr/>
      <dgm:t>
        <a:bodyPr/>
        <a:lstStyle/>
        <a:p>
          <a:r>
            <a:rPr lang="en-US" dirty="0" smtClean="0"/>
            <a:t>Cook County, CMAP, and Surrounding Municipalities</a:t>
          </a:r>
          <a:endParaRPr lang="en-US" dirty="0"/>
        </a:p>
      </dgm:t>
    </dgm:pt>
    <dgm:pt modelId="{5C663557-2558-4971-A3FA-1BDAEACBAAC9}" type="parTrans" cxnId="{4D3874F9-3CE4-44B3-82DD-C948E04D4685}">
      <dgm:prSet/>
      <dgm:spPr/>
      <dgm:t>
        <a:bodyPr/>
        <a:lstStyle/>
        <a:p>
          <a:endParaRPr lang="en-US"/>
        </a:p>
      </dgm:t>
    </dgm:pt>
    <dgm:pt modelId="{D9F2B57B-9DF4-4332-88C5-9F1D09F74AB8}" type="sibTrans" cxnId="{4D3874F9-3CE4-44B3-82DD-C948E04D4685}">
      <dgm:prSet/>
      <dgm:spPr/>
      <dgm:t>
        <a:bodyPr/>
        <a:lstStyle/>
        <a:p>
          <a:endParaRPr lang="en-US"/>
        </a:p>
      </dgm:t>
    </dgm:pt>
    <dgm:pt modelId="{588D6421-EEEE-487A-9827-0F4E256154BD}">
      <dgm:prSet phldrT="[Text]"/>
      <dgm:spPr/>
      <dgm:t>
        <a:bodyPr/>
        <a:lstStyle/>
        <a:p>
          <a:r>
            <a:rPr lang="en-US" dirty="0" smtClean="0"/>
            <a:t>Illinois Department of Transportation</a:t>
          </a:r>
          <a:endParaRPr lang="en-US" dirty="0"/>
        </a:p>
      </dgm:t>
    </dgm:pt>
    <dgm:pt modelId="{851E9898-AF97-4438-8B57-5930DD51D6C7}" type="parTrans" cxnId="{6421B3AB-51A9-4521-950F-A5EDAF4C33A1}">
      <dgm:prSet/>
      <dgm:spPr/>
      <dgm:t>
        <a:bodyPr/>
        <a:lstStyle/>
        <a:p>
          <a:endParaRPr lang="en-US"/>
        </a:p>
      </dgm:t>
    </dgm:pt>
    <dgm:pt modelId="{2D874535-12D0-4167-BE80-DE8BA25515A3}" type="sibTrans" cxnId="{6421B3AB-51A9-4521-950F-A5EDAF4C33A1}">
      <dgm:prSet/>
      <dgm:spPr/>
      <dgm:t>
        <a:bodyPr/>
        <a:lstStyle/>
        <a:p>
          <a:endParaRPr lang="en-US"/>
        </a:p>
      </dgm:t>
    </dgm:pt>
    <dgm:pt modelId="{DF98B88A-8F11-4B66-98A0-931B8203F96E}">
      <dgm:prSet phldrT="[Text]"/>
      <dgm:spPr/>
      <dgm:t>
        <a:bodyPr/>
        <a:lstStyle/>
        <a:p>
          <a:r>
            <a:rPr lang="en-US" dirty="0" smtClean="0"/>
            <a:t>planning, permitting, construction</a:t>
          </a:r>
          <a:endParaRPr lang="en-US" dirty="0"/>
        </a:p>
      </dgm:t>
    </dgm:pt>
    <dgm:pt modelId="{1F2192C5-AC90-4998-9152-B5FF6754437F}" type="parTrans" cxnId="{2A9F613E-1778-4389-8472-2B247DB383A3}">
      <dgm:prSet/>
      <dgm:spPr/>
      <dgm:t>
        <a:bodyPr/>
        <a:lstStyle/>
        <a:p>
          <a:endParaRPr lang="en-US"/>
        </a:p>
      </dgm:t>
    </dgm:pt>
    <dgm:pt modelId="{9B8BA9ED-6389-42B4-9998-B62205977C2E}" type="sibTrans" cxnId="{2A9F613E-1778-4389-8472-2B247DB383A3}">
      <dgm:prSet/>
      <dgm:spPr/>
      <dgm:t>
        <a:bodyPr/>
        <a:lstStyle/>
        <a:p>
          <a:endParaRPr lang="en-US"/>
        </a:p>
      </dgm:t>
    </dgm:pt>
    <dgm:pt modelId="{1F6C6BB8-C13D-4A86-9C28-7B3E173351FA}">
      <dgm:prSet phldrT="[Text]"/>
      <dgm:spPr/>
      <dgm:t>
        <a:bodyPr/>
        <a:lstStyle/>
        <a:p>
          <a:r>
            <a:rPr lang="en-US" dirty="0" smtClean="0"/>
            <a:t>emergency vehicle access, hazmat transport</a:t>
          </a:r>
          <a:endParaRPr lang="en-US" dirty="0"/>
        </a:p>
      </dgm:t>
    </dgm:pt>
    <dgm:pt modelId="{8150A37C-23D1-4951-ACA9-D1681CA0567D}" type="parTrans" cxnId="{AAF34096-3D67-4198-89FC-B5913E152762}">
      <dgm:prSet/>
      <dgm:spPr/>
      <dgm:t>
        <a:bodyPr/>
        <a:lstStyle/>
        <a:p>
          <a:endParaRPr lang="en-US"/>
        </a:p>
      </dgm:t>
    </dgm:pt>
    <dgm:pt modelId="{E3F5A4E0-D19A-4686-A1E0-60793DC505A6}" type="sibTrans" cxnId="{AAF34096-3D67-4198-89FC-B5913E152762}">
      <dgm:prSet/>
      <dgm:spPr/>
      <dgm:t>
        <a:bodyPr/>
        <a:lstStyle/>
        <a:p>
          <a:endParaRPr lang="en-US"/>
        </a:p>
      </dgm:t>
    </dgm:pt>
    <dgm:pt modelId="{C3F17DBB-D958-442D-ABEE-8FECE5DF98BC}">
      <dgm:prSet phldrT="[Text]"/>
      <dgm:spPr/>
      <dgm:t>
        <a:bodyPr/>
        <a:lstStyle/>
        <a:p>
          <a:r>
            <a:rPr lang="en-US" dirty="0" smtClean="0"/>
            <a:t>Snowplows, sanitation</a:t>
          </a:r>
          <a:endParaRPr lang="en-US" dirty="0"/>
        </a:p>
      </dgm:t>
    </dgm:pt>
    <dgm:pt modelId="{1DCA1F4B-AA0D-4AB6-B312-2BADD49AD587}" type="parTrans" cxnId="{F25F4F11-CEA0-4A20-8A10-BF6F489AA501}">
      <dgm:prSet/>
      <dgm:spPr/>
      <dgm:t>
        <a:bodyPr/>
        <a:lstStyle/>
        <a:p>
          <a:endParaRPr lang="en-US"/>
        </a:p>
      </dgm:t>
    </dgm:pt>
    <dgm:pt modelId="{B863D6A1-D8C3-4519-866D-4421C201C376}" type="sibTrans" cxnId="{F25F4F11-CEA0-4A20-8A10-BF6F489AA501}">
      <dgm:prSet/>
      <dgm:spPr/>
      <dgm:t>
        <a:bodyPr/>
        <a:lstStyle/>
        <a:p>
          <a:endParaRPr lang="en-US"/>
        </a:p>
      </dgm:t>
    </dgm:pt>
    <dgm:pt modelId="{C9B5FD7A-570D-476A-BF93-099BEBADD42E}">
      <dgm:prSet phldrT="[Text]"/>
      <dgm:spPr/>
      <dgm:t>
        <a:bodyPr/>
        <a:lstStyle/>
        <a:p>
          <a:r>
            <a:rPr lang="en-US" dirty="0" smtClean="0"/>
            <a:t>truckload, less-than-truckload, intermodal, intra-city industry</a:t>
          </a:r>
          <a:endParaRPr lang="en-US" dirty="0"/>
        </a:p>
      </dgm:t>
    </dgm:pt>
    <dgm:pt modelId="{BD2F6304-7023-4171-8C46-97D49B89FF96}" type="parTrans" cxnId="{C7DB98C4-02AD-4D54-B2A0-20EB1BFC82AB}">
      <dgm:prSet/>
      <dgm:spPr/>
      <dgm:t>
        <a:bodyPr/>
        <a:lstStyle/>
        <a:p>
          <a:endParaRPr lang="en-US"/>
        </a:p>
      </dgm:t>
    </dgm:pt>
    <dgm:pt modelId="{3C992EAF-8828-4954-ACA3-A47D5A2E33FA}" type="sibTrans" cxnId="{C7DB98C4-02AD-4D54-B2A0-20EB1BFC82AB}">
      <dgm:prSet/>
      <dgm:spPr/>
      <dgm:t>
        <a:bodyPr/>
        <a:lstStyle/>
        <a:p>
          <a:endParaRPr lang="en-US"/>
        </a:p>
      </dgm:t>
    </dgm:pt>
    <dgm:pt modelId="{B2C72AD8-B180-40BB-8A4C-9331DCB20CA9}">
      <dgm:prSet phldrT="[Text]"/>
      <dgm:spPr/>
      <dgm:t>
        <a:bodyPr/>
        <a:lstStyle/>
        <a:p>
          <a:r>
            <a:rPr lang="en-US" dirty="0" smtClean="0"/>
            <a:t>planning, construction</a:t>
          </a:r>
          <a:endParaRPr lang="en-US" dirty="0"/>
        </a:p>
      </dgm:t>
    </dgm:pt>
    <dgm:pt modelId="{3CD01F74-3C01-444F-91E0-7C7F51A0DC89}" type="parTrans" cxnId="{46AB2CCD-1947-4D77-867E-E93A8D9505C0}">
      <dgm:prSet/>
      <dgm:spPr/>
      <dgm:t>
        <a:bodyPr/>
        <a:lstStyle/>
        <a:p>
          <a:endParaRPr lang="en-US"/>
        </a:p>
      </dgm:t>
    </dgm:pt>
    <dgm:pt modelId="{06D13F6D-F837-441F-8269-DAA5C640D5B6}" type="sibTrans" cxnId="{46AB2CCD-1947-4D77-867E-E93A8D9505C0}">
      <dgm:prSet/>
      <dgm:spPr/>
      <dgm:t>
        <a:bodyPr/>
        <a:lstStyle/>
        <a:p>
          <a:endParaRPr lang="en-US"/>
        </a:p>
      </dgm:t>
    </dgm:pt>
    <dgm:pt modelId="{67638F83-3C68-4982-8547-4C6D95D86ABC}">
      <dgm:prSet phldrT="[Text]"/>
      <dgm:spPr/>
      <dgm:t>
        <a:bodyPr/>
        <a:lstStyle/>
        <a:p>
          <a:r>
            <a:rPr lang="en-US" dirty="0" smtClean="0"/>
            <a:t>planning, permitting, construction</a:t>
          </a:r>
          <a:endParaRPr lang="en-US" dirty="0"/>
        </a:p>
      </dgm:t>
    </dgm:pt>
    <dgm:pt modelId="{D8A2D5B2-CB93-4659-BB33-96117D0CD69D}" type="parTrans" cxnId="{CD7AEAE7-E260-4C28-B745-4ECE37A0D8C1}">
      <dgm:prSet/>
      <dgm:spPr/>
      <dgm:t>
        <a:bodyPr/>
        <a:lstStyle/>
        <a:p>
          <a:endParaRPr lang="en-US"/>
        </a:p>
      </dgm:t>
    </dgm:pt>
    <dgm:pt modelId="{9ED8D12F-86C1-4E3F-A2E1-37280B632425}" type="sibTrans" cxnId="{CD7AEAE7-E260-4C28-B745-4ECE37A0D8C1}">
      <dgm:prSet/>
      <dgm:spPr/>
      <dgm:t>
        <a:bodyPr/>
        <a:lstStyle/>
        <a:p>
          <a:endParaRPr lang="en-US"/>
        </a:p>
      </dgm:t>
    </dgm:pt>
    <dgm:pt modelId="{22AF4763-13C0-4920-84BE-AB4B2D3E5D65}">
      <dgm:prSet phldrT="[Text]"/>
      <dgm:spPr/>
      <dgm:t>
        <a:bodyPr/>
        <a:lstStyle/>
        <a:p>
          <a:r>
            <a:rPr lang="en-US" dirty="0" smtClean="0"/>
            <a:t>System Users (Other)</a:t>
          </a:r>
          <a:endParaRPr lang="en-US" dirty="0"/>
        </a:p>
      </dgm:t>
    </dgm:pt>
    <dgm:pt modelId="{625AE10A-B964-4BE0-98D7-14AE27C58241}" type="parTrans" cxnId="{0C0B0621-9A4F-48E1-A82C-0CE4EDC5EAE8}">
      <dgm:prSet/>
      <dgm:spPr/>
      <dgm:t>
        <a:bodyPr/>
        <a:lstStyle/>
        <a:p>
          <a:endParaRPr lang="en-US"/>
        </a:p>
      </dgm:t>
    </dgm:pt>
    <dgm:pt modelId="{972D5F58-6356-4D6E-AA3C-D191D848AE7C}" type="sibTrans" cxnId="{0C0B0621-9A4F-48E1-A82C-0CE4EDC5EAE8}">
      <dgm:prSet/>
      <dgm:spPr/>
      <dgm:t>
        <a:bodyPr/>
        <a:lstStyle/>
        <a:p>
          <a:endParaRPr lang="en-US"/>
        </a:p>
      </dgm:t>
    </dgm:pt>
    <dgm:pt modelId="{A61BE780-5B6B-435E-AEEE-ECCF63D5354F}">
      <dgm:prSet phldrT="[Text]"/>
      <dgm:spPr/>
      <dgm:t>
        <a:bodyPr/>
        <a:lstStyle/>
        <a:p>
          <a:r>
            <a:rPr lang="en-US" dirty="0" smtClean="0"/>
            <a:t>Automobiles, pedestrians, bicyclists</a:t>
          </a:r>
          <a:endParaRPr lang="en-US" dirty="0"/>
        </a:p>
      </dgm:t>
    </dgm:pt>
    <dgm:pt modelId="{E28BC139-52CE-4F0B-B3AD-E8955AC2B959}" type="parTrans" cxnId="{3F884761-C7A2-4B51-A849-71176E03B44C}">
      <dgm:prSet/>
      <dgm:spPr/>
      <dgm:t>
        <a:bodyPr/>
        <a:lstStyle/>
        <a:p>
          <a:endParaRPr lang="en-US"/>
        </a:p>
      </dgm:t>
    </dgm:pt>
    <dgm:pt modelId="{5C748AC5-FE18-4A96-BCFC-7CA71D118D0A}" type="sibTrans" cxnId="{3F884761-C7A2-4B51-A849-71176E03B44C}">
      <dgm:prSet/>
      <dgm:spPr/>
      <dgm:t>
        <a:bodyPr/>
        <a:lstStyle/>
        <a:p>
          <a:endParaRPr lang="en-US"/>
        </a:p>
      </dgm:t>
    </dgm:pt>
    <dgm:pt modelId="{4ED050D6-A8C1-4924-A457-C6B278E06697}" type="pres">
      <dgm:prSet presAssocID="{79C979B9-3E23-4F8E-8FE4-ECD47442204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0789F3D-0C01-4299-9B19-B5806361BBFF}" type="pres">
      <dgm:prSet presAssocID="{FC175328-1706-4F62-990D-20D6689A8716}" presName="centerShape" presStyleLbl="node0" presStyleIdx="0" presStyleCnt="1"/>
      <dgm:spPr/>
      <dgm:t>
        <a:bodyPr/>
        <a:lstStyle/>
        <a:p>
          <a:endParaRPr lang="en-US"/>
        </a:p>
      </dgm:t>
    </dgm:pt>
    <dgm:pt modelId="{85EA95F0-FA40-491E-81D1-B272D7C5FC36}" type="pres">
      <dgm:prSet presAssocID="{6AC58F3D-0DE0-4A72-BBE2-034C8A05B497}" presName="parTrans" presStyleLbl="bgSibTrans2D1" presStyleIdx="0" presStyleCnt="7"/>
      <dgm:spPr/>
      <dgm:t>
        <a:bodyPr/>
        <a:lstStyle/>
        <a:p>
          <a:endParaRPr lang="en-US"/>
        </a:p>
      </dgm:t>
    </dgm:pt>
    <dgm:pt modelId="{D8BA3F19-AFFF-42F9-A4BD-810716B3A33D}" type="pres">
      <dgm:prSet presAssocID="{38E7DA0C-8C7E-47D5-BAF4-BA3F97CD894B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289E8D-12F7-4CDF-825E-ABA80954A8A7}" type="pres">
      <dgm:prSet presAssocID="{E7EBFBA3-9E56-4179-A689-A4ABDC676E28}" presName="parTrans" presStyleLbl="bgSibTrans2D1" presStyleIdx="1" presStyleCnt="7"/>
      <dgm:spPr/>
      <dgm:t>
        <a:bodyPr/>
        <a:lstStyle/>
        <a:p>
          <a:endParaRPr lang="en-US"/>
        </a:p>
      </dgm:t>
    </dgm:pt>
    <dgm:pt modelId="{F75D578B-F5AA-450E-B9CB-FB1240A472AF}" type="pres">
      <dgm:prSet presAssocID="{A12FBB7F-308D-4852-8686-2EB35A2A4437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604AB1-5144-4950-AB87-12E8A30E9DB0}" type="pres">
      <dgm:prSet presAssocID="{11E6F9B5-8278-4E15-87B1-B4128AD7C84A}" presName="parTrans" presStyleLbl="bgSibTrans2D1" presStyleIdx="2" presStyleCnt="7"/>
      <dgm:spPr/>
      <dgm:t>
        <a:bodyPr/>
        <a:lstStyle/>
        <a:p>
          <a:endParaRPr lang="en-US"/>
        </a:p>
      </dgm:t>
    </dgm:pt>
    <dgm:pt modelId="{8E379F5F-DBDA-41D4-A479-B53DDC8EF2AE}" type="pres">
      <dgm:prSet presAssocID="{6AEB348D-2B08-4126-B99D-AAB0B76F3529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F59522-6CA5-408E-AFBF-CFB57E4ADF0F}" type="pres">
      <dgm:prSet presAssocID="{D63713E3-13D6-421E-A8F4-8F7D8E06547C}" presName="parTrans" presStyleLbl="bgSibTrans2D1" presStyleIdx="3" presStyleCnt="7"/>
      <dgm:spPr/>
      <dgm:t>
        <a:bodyPr/>
        <a:lstStyle/>
        <a:p>
          <a:endParaRPr lang="en-US"/>
        </a:p>
      </dgm:t>
    </dgm:pt>
    <dgm:pt modelId="{E8C00FE1-68A0-4D4D-B0C0-B31502A0379B}" type="pres">
      <dgm:prSet presAssocID="{C60C6308-0A6B-46D3-A91E-B6AC401101A1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3048A9-F59A-4670-B6E8-CD083D6F355F}" type="pres">
      <dgm:prSet presAssocID="{625AE10A-B964-4BE0-98D7-14AE27C58241}" presName="parTrans" presStyleLbl="bgSibTrans2D1" presStyleIdx="4" presStyleCnt="7"/>
      <dgm:spPr/>
      <dgm:t>
        <a:bodyPr/>
        <a:lstStyle/>
        <a:p>
          <a:endParaRPr lang="en-US"/>
        </a:p>
      </dgm:t>
    </dgm:pt>
    <dgm:pt modelId="{ED43E82C-8591-4955-8F0A-42F999ECE648}" type="pres">
      <dgm:prSet presAssocID="{22AF4763-13C0-4920-84BE-AB4B2D3E5D65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DE9134-751B-4F1E-B8A1-8A845C0AC5C0}" type="pres">
      <dgm:prSet presAssocID="{5C663557-2558-4971-A3FA-1BDAEACBAAC9}" presName="parTrans" presStyleLbl="bgSibTrans2D1" presStyleIdx="5" presStyleCnt="7"/>
      <dgm:spPr/>
      <dgm:t>
        <a:bodyPr/>
        <a:lstStyle/>
        <a:p>
          <a:endParaRPr lang="en-US"/>
        </a:p>
      </dgm:t>
    </dgm:pt>
    <dgm:pt modelId="{5909602D-5194-4D8C-96C1-4FB50BE6FD77}" type="pres">
      <dgm:prSet presAssocID="{99F2018C-77E5-4A02-A5AE-93A93BE93F2E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2ACC42-8BB5-49A3-A24D-876FD946917A}" type="pres">
      <dgm:prSet presAssocID="{851E9898-AF97-4438-8B57-5930DD51D6C7}" presName="parTrans" presStyleLbl="bgSibTrans2D1" presStyleIdx="6" presStyleCnt="7"/>
      <dgm:spPr/>
      <dgm:t>
        <a:bodyPr/>
        <a:lstStyle/>
        <a:p>
          <a:endParaRPr lang="en-US"/>
        </a:p>
      </dgm:t>
    </dgm:pt>
    <dgm:pt modelId="{E69CA15F-B311-4CCC-83EF-0C4BEF747CB6}" type="pres">
      <dgm:prSet presAssocID="{588D6421-EEEE-487A-9827-0F4E256154BD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63CBD90-85DB-4278-A8C9-7372D07D84AA}" type="presOf" srcId="{6AC58F3D-0DE0-4A72-BBE2-034C8A05B497}" destId="{85EA95F0-FA40-491E-81D1-B272D7C5FC36}" srcOrd="0" destOrd="0" presId="urn:microsoft.com/office/officeart/2005/8/layout/radial4"/>
    <dgm:cxn modelId="{AAF34096-3D67-4198-89FC-B5913E152762}" srcId="{A12FBB7F-308D-4852-8686-2EB35A2A4437}" destId="{1F6C6BB8-C13D-4A86-9C28-7B3E173351FA}" srcOrd="0" destOrd="0" parTransId="{8150A37C-23D1-4951-ACA9-D1681CA0567D}" sibTransId="{E3F5A4E0-D19A-4686-A1E0-60793DC505A6}"/>
    <dgm:cxn modelId="{4D3874F9-3CE4-44B3-82DD-C948E04D4685}" srcId="{FC175328-1706-4F62-990D-20D6689A8716}" destId="{99F2018C-77E5-4A02-A5AE-93A93BE93F2E}" srcOrd="5" destOrd="0" parTransId="{5C663557-2558-4971-A3FA-1BDAEACBAAC9}" sibTransId="{D9F2B57B-9DF4-4332-88C5-9F1D09F74AB8}"/>
    <dgm:cxn modelId="{D0D97F90-C785-4105-9FC8-63676FD14D6C}" type="presOf" srcId="{1F6C6BB8-C13D-4A86-9C28-7B3E173351FA}" destId="{F75D578B-F5AA-450E-B9CB-FB1240A472AF}" srcOrd="0" destOrd="1" presId="urn:microsoft.com/office/officeart/2005/8/layout/radial4"/>
    <dgm:cxn modelId="{C14526F7-81E1-4395-A64A-262B98F0AA88}" type="presOf" srcId="{99F2018C-77E5-4A02-A5AE-93A93BE93F2E}" destId="{5909602D-5194-4D8C-96C1-4FB50BE6FD77}" srcOrd="0" destOrd="0" presId="urn:microsoft.com/office/officeart/2005/8/layout/radial4"/>
    <dgm:cxn modelId="{A2BF982B-D552-4C53-BC7E-763F8B2ED2DF}" type="presOf" srcId="{E7EBFBA3-9E56-4179-A689-A4ABDC676E28}" destId="{67289E8D-12F7-4CDF-825E-ABA80954A8A7}" srcOrd="0" destOrd="0" presId="urn:microsoft.com/office/officeart/2005/8/layout/radial4"/>
    <dgm:cxn modelId="{C80D5415-6872-4F66-84A7-65D91218FE19}" type="presOf" srcId="{5C663557-2558-4971-A3FA-1BDAEACBAAC9}" destId="{25DE9134-751B-4F1E-B8A1-8A845C0AC5C0}" srcOrd="0" destOrd="0" presId="urn:microsoft.com/office/officeart/2005/8/layout/radial4"/>
    <dgm:cxn modelId="{438F9551-E856-412C-BFAE-86D69A9B9647}" type="presOf" srcId="{DF98B88A-8F11-4B66-98A0-931B8203F96E}" destId="{D8BA3F19-AFFF-42F9-A4BD-810716B3A33D}" srcOrd="0" destOrd="1" presId="urn:microsoft.com/office/officeart/2005/8/layout/radial4"/>
    <dgm:cxn modelId="{FBB5C31C-DCA7-489C-B614-3C83A79D7529}" srcId="{79C979B9-3E23-4F8E-8FE4-ECD474422046}" destId="{FC175328-1706-4F62-990D-20D6689A8716}" srcOrd="0" destOrd="0" parTransId="{99017BA0-0322-4945-87CE-64E61B817111}" sibTransId="{DE8A757B-2D93-4396-8561-A13E756E10E1}"/>
    <dgm:cxn modelId="{09C27BE3-4C04-4B73-9813-F7AAA5ADBCFF}" type="presOf" srcId="{22AF4763-13C0-4920-84BE-AB4B2D3E5D65}" destId="{ED43E82C-8591-4955-8F0A-42F999ECE648}" srcOrd="0" destOrd="0" presId="urn:microsoft.com/office/officeart/2005/8/layout/radial4"/>
    <dgm:cxn modelId="{FC69BAA5-5A2B-4FE7-8257-67B10823DBE3}" srcId="{FC175328-1706-4F62-990D-20D6689A8716}" destId="{A12FBB7F-308D-4852-8686-2EB35A2A4437}" srcOrd="1" destOrd="0" parTransId="{E7EBFBA3-9E56-4179-A689-A4ABDC676E28}" sibTransId="{7EEC97D0-6EE0-4680-B5D7-DD045630872B}"/>
    <dgm:cxn modelId="{CF537E61-4513-47A8-9A6F-20D9B888CFFB}" type="presOf" srcId="{A12FBB7F-308D-4852-8686-2EB35A2A4437}" destId="{F75D578B-F5AA-450E-B9CB-FB1240A472AF}" srcOrd="0" destOrd="0" presId="urn:microsoft.com/office/officeart/2005/8/layout/radial4"/>
    <dgm:cxn modelId="{B01FBCF0-D054-41EF-A43E-1CDFE4ABCF2D}" srcId="{FC175328-1706-4F62-990D-20D6689A8716}" destId="{C60C6308-0A6B-46D3-A91E-B6AC401101A1}" srcOrd="3" destOrd="0" parTransId="{D63713E3-13D6-421E-A8F4-8F7D8E06547C}" sibTransId="{B257189B-CDC2-4E11-8BE2-90E61CA81225}"/>
    <dgm:cxn modelId="{5D9E0222-BFC1-4A90-9376-664150185989}" srcId="{FC175328-1706-4F62-990D-20D6689A8716}" destId="{6AEB348D-2B08-4126-B99D-AAB0B76F3529}" srcOrd="2" destOrd="0" parTransId="{11E6F9B5-8278-4E15-87B1-B4128AD7C84A}" sibTransId="{2AEBE612-EE82-45CE-B6C6-2B666430095C}"/>
    <dgm:cxn modelId="{490D87AA-6AFC-40DF-8A15-00DBAE88D6FD}" type="presOf" srcId="{B2C72AD8-B180-40BB-8A4C-9331DCB20CA9}" destId="{5909602D-5194-4D8C-96C1-4FB50BE6FD77}" srcOrd="0" destOrd="1" presId="urn:microsoft.com/office/officeart/2005/8/layout/radial4"/>
    <dgm:cxn modelId="{0C0B0621-9A4F-48E1-A82C-0CE4EDC5EAE8}" srcId="{FC175328-1706-4F62-990D-20D6689A8716}" destId="{22AF4763-13C0-4920-84BE-AB4B2D3E5D65}" srcOrd="4" destOrd="0" parTransId="{625AE10A-B964-4BE0-98D7-14AE27C58241}" sibTransId="{972D5F58-6356-4D6E-AA3C-D191D848AE7C}"/>
    <dgm:cxn modelId="{F2ADBCB9-C80C-4F49-8BA8-0AB94D0FDF5F}" type="presOf" srcId="{851E9898-AF97-4438-8B57-5930DD51D6C7}" destId="{332ACC42-8BB5-49A3-A24D-876FD946917A}" srcOrd="0" destOrd="0" presId="urn:microsoft.com/office/officeart/2005/8/layout/radial4"/>
    <dgm:cxn modelId="{DC568572-B586-424D-8B9F-4FC4BD40D997}" type="presOf" srcId="{6AEB348D-2B08-4126-B99D-AAB0B76F3529}" destId="{8E379F5F-DBDA-41D4-A479-B53DDC8EF2AE}" srcOrd="0" destOrd="0" presId="urn:microsoft.com/office/officeart/2005/8/layout/radial4"/>
    <dgm:cxn modelId="{0B130DCB-FB7D-4A72-B76A-143C70B839A2}" type="presOf" srcId="{A61BE780-5B6B-435E-AEEE-ECCF63D5354F}" destId="{ED43E82C-8591-4955-8F0A-42F999ECE648}" srcOrd="0" destOrd="1" presId="urn:microsoft.com/office/officeart/2005/8/layout/radial4"/>
    <dgm:cxn modelId="{ECA1F49B-452E-4D20-A983-C3EEB31AB8E6}" type="presOf" srcId="{79C979B9-3E23-4F8E-8FE4-ECD474422046}" destId="{4ED050D6-A8C1-4924-A457-C6B278E06697}" srcOrd="0" destOrd="0" presId="urn:microsoft.com/office/officeart/2005/8/layout/radial4"/>
    <dgm:cxn modelId="{A2F2042A-5CAB-4F67-9DAF-99A9C1EED16D}" type="presOf" srcId="{38E7DA0C-8C7E-47D5-BAF4-BA3F97CD894B}" destId="{D8BA3F19-AFFF-42F9-A4BD-810716B3A33D}" srcOrd="0" destOrd="0" presId="urn:microsoft.com/office/officeart/2005/8/layout/radial4"/>
    <dgm:cxn modelId="{3F884761-C7A2-4B51-A849-71176E03B44C}" srcId="{22AF4763-13C0-4920-84BE-AB4B2D3E5D65}" destId="{A61BE780-5B6B-435E-AEEE-ECCF63D5354F}" srcOrd="0" destOrd="0" parTransId="{E28BC139-52CE-4F0B-B3AD-E8955AC2B959}" sibTransId="{5C748AC5-FE18-4A96-BCFC-7CA71D118D0A}"/>
    <dgm:cxn modelId="{D0A102BC-7ACC-472A-A961-43ABADB942FD}" type="presOf" srcId="{D63713E3-13D6-421E-A8F4-8F7D8E06547C}" destId="{A9F59522-6CA5-408E-AFBF-CFB57E4ADF0F}" srcOrd="0" destOrd="0" presId="urn:microsoft.com/office/officeart/2005/8/layout/radial4"/>
    <dgm:cxn modelId="{4A4413C4-9627-444E-B863-503D4D25D73D}" type="presOf" srcId="{67638F83-3C68-4982-8547-4C6D95D86ABC}" destId="{E69CA15F-B311-4CCC-83EF-0C4BEF747CB6}" srcOrd="0" destOrd="1" presId="urn:microsoft.com/office/officeart/2005/8/layout/radial4"/>
    <dgm:cxn modelId="{CD7AEAE7-E260-4C28-B745-4ECE37A0D8C1}" srcId="{588D6421-EEEE-487A-9827-0F4E256154BD}" destId="{67638F83-3C68-4982-8547-4C6D95D86ABC}" srcOrd="0" destOrd="0" parTransId="{D8A2D5B2-CB93-4659-BB33-96117D0CD69D}" sibTransId="{9ED8D12F-86C1-4E3F-A2E1-37280B632425}"/>
    <dgm:cxn modelId="{8283166D-5F87-4633-9746-A60451B31C6F}" srcId="{FC175328-1706-4F62-990D-20D6689A8716}" destId="{38E7DA0C-8C7E-47D5-BAF4-BA3F97CD894B}" srcOrd="0" destOrd="0" parTransId="{6AC58F3D-0DE0-4A72-BBE2-034C8A05B497}" sibTransId="{A5A66999-12AD-4DCA-82E7-5DE70C005730}"/>
    <dgm:cxn modelId="{C7DB98C4-02AD-4D54-B2A0-20EB1BFC82AB}" srcId="{C60C6308-0A6B-46D3-A91E-B6AC401101A1}" destId="{C9B5FD7A-570D-476A-BF93-099BEBADD42E}" srcOrd="0" destOrd="0" parTransId="{BD2F6304-7023-4171-8C46-97D49B89FF96}" sibTransId="{3C992EAF-8828-4954-ACA3-A47D5A2E33FA}"/>
    <dgm:cxn modelId="{2A9F613E-1778-4389-8472-2B247DB383A3}" srcId="{38E7DA0C-8C7E-47D5-BAF4-BA3F97CD894B}" destId="{DF98B88A-8F11-4B66-98A0-931B8203F96E}" srcOrd="0" destOrd="0" parTransId="{1F2192C5-AC90-4998-9152-B5FF6754437F}" sibTransId="{9B8BA9ED-6389-42B4-9998-B62205977C2E}"/>
    <dgm:cxn modelId="{124DAE5E-4E5B-4C1F-ADE0-6226DE890369}" type="presOf" srcId="{11E6F9B5-8278-4E15-87B1-B4128AD7C84A}" destId="{55604AB1-5144-4950-AB87-12E8A30E9DB0}" srcOrd="0" destOrd="0" presId="urn:microsoft.com/office/officeart/2005/8/layout/radial4"/>
    <dgm:cxn modelId="{A59CD180-CE37-47FC-9F70-5709E165FCB1}" type="presOf" srcId="{C60C6308-0A6B-46D3-A91E-B6AC401101A1}" destId="{E8C00FE1-68A0-4D4D-B0C0-B31502A0379B}" srcOrd="0" destOrd="0" presId="urn:microsoft.com/office/officeart/2005/8/layout/radial4"/>
    <dgm:cxn modelId="{9B276634-20C0-42C4-826F-C94EB29E4716}" type="presOf" srcId="{FC175328-1706-4F62-990D-20D6689A8716}" destId="{30789F3D-0C01-4299-9B19-B5806361BBFF}" srcOrd="0" destOrd="0" presId="urn:microsoft.com/office/officeart/2005/8/layout/radial4"/>
    <dgm:cxn modelId="{F25F4F11-CEA0-4A20-8A10-BF6F489AA501}" srcId="{6AEB348D-2B08-4126-B99D-AAB0B76F3529}" destId="{C3F17DBB-D958-442D-ABEE-8FECE5DF98BC}" srcOrd="0" destOrd="0" parTransId="{1DCA1F4B-AA0D-4AB6-B312-2BADD49AD587}" sibTransId="{B863D6A1-D8C3-4519-866D-4421C201C376}"/>
    <dgm:cxn modelId="{8A73AF58-2DCB-4AF4-80A6-42A27639B7CA}" type="presOf" srcId="{625AE10A-B964-4BE0-98D7-14AE27C58241}" destId="{F83048A9-F59A-4670-B6E8-CD083D6F355F}" srcOrd="0" destOrd="0" presId="urn:microsoft.com/office/officeart/2005/8/layout/radial4"/>
    <dgm:cxn modelId="{6421B3AB-51A9-4521-950F-A5EDAF4C33A1}" srcId="{FC175328-1706-4F62-990D-20D6689A8716}" destId="{588D6421-EEEE-487A-9827-0F4E256154BD}" srcOrd="6" destOrd="0" parTransId="{851E9898-AF97-4438-8B57-5930DD51D6C7}" sibTransId="{2D874535-12D0-4167-BE80-DE8BA25515A3}"/>
    <dgm:cxn modelId="{F5C3DAF9-6E15-4160-A518-B76818485A62}" type="presOf" srcId="{C3F17DBB-D958-442D-ABEE-8FECE5DF98BC}" destId="{8E379F5F-DBDA-41D4-A479-B53DDC8EF2AE}" srcOrd="0" destOrd="1" presId="urn:microsoft.com/office/officeart/2005/8/layout/radial4"/>
    <dgm:cxn modelId="{E2F30739-9ABA-4DB0-ACB4-0A25BF0DADBB}" type="presOf" srcId="{C9B5FD7A-570D-476A-BF93-099BEBADD42E}" destId="{E8C00FE1-68A0-4D4D-B0C0-B31502A0379B}" srcOrd="0" destOrd="1" presId="urn:microsoft.com/office/officeart/2005/8/layout/radial4"/>
    <dgm:cxn modelId="{46AB2CCD-1947-4D77-867E-E93A8D9505C0}" srcId="{99F2018C-77E5-4A02-A5AE-93A93BE93F2E}" destId="{B2C72AD8-B180-40BB-8A4C-9331DCB20CA9}" srcOrd="0" destOrd="0" parTransId="{3CD01F74-3C01-444F-91E0-7C7F51A0DC89}" sibTransId="{06D13F6D-F837-441F-8269-DAA5C640D5B6}"/>
    <dgm:cxn modelId="{8FD296F4-634B-44AF-9EE5-9D3FCFEFF161}" type="presOf" srcId="{588D6421-EEEE-487A-9827-0F4E256154BD}" destId="{E69CA15F-B311-4CCC-83EF-0C4BEF747CB6}" srcOrd="0" destOrd="0" presId="urn:microsoft.com/office/officeart/2005/8/layout/radial4"/>
    <dgm:cxn modelId="{01B4F17D-C7F1-4EBE-8C0B-F602016423BC}" type="presParOf" srcId="{4ED050D6-A8C1-4924-A457-C6B278E06697}" destId="{30789F3D-0C01-4299-9B19-B5806361BBFF}" srcOrd="0" destOrd="0" presId="urn:microsoft.com/office/officeart/2005/8/layout/radial4"/>
    <dgm:cxn modelId="{CFF0D137-8732-44C2-BFC8-C967FFF0C2B9}" type="presParOf" srcId="{4ED050D6-A8C1-4924-A457-C6B278E06697}" destId="{85EA95F0-FA40-491E-81D1-B272D7C5FC36}" srcOrd="1" destOrd="0" presId="urn:microsoft.com/office/officeart/2005/8/layout/radial4"/>
    <dgm:cxn modelId="{18FC972E-A77B-446C-A76F-232F5E94EE9C}" type="presParOf" srcId="{4ED050D6-A8C1-4924-A457-C6B278E06697}" destId="{D8BA3F19-AFFF-42F9-A4BD-810716B3A33D}" srcOrd="2" destOrd="0" presId="urn:microsoft.com/office/officeart/2005/8/layout/radial4"/>
    <dgm:cxn modelId="{B4C98A43-25DD-468A-A471-87D2E39D6D91}" type="presParOf" srcId="{4ED050D6-A8C1-4924-A457-C6B278E06697}" destId="{67289E8D-12F7-4CDF-825E-ABA80954A8A7}" srcOrd="3" destOrd="0" presId="urn:microsoft.com/office/officeart/2005/8/layout/radial4"/>
    <dgm:cxn modelId="{9DDC58C8-23F9-455B-ADB5-602BE8854F83}" type="presParOf" srcId="{4ED050D6-A8C1-4924-A457-C6B278E06697}" destId="{F75D578B-F5AA-450E-B9CB-FB1240A472AF}" srcOrd="4" destOrd="0" presId="urn:microsoft.com/office/officeart/2005/8/layout/radial4"/>
    <dgm:cxn modelId="{1205120C-250A-46FE-8CD2-6ACA225ADA24}" type="presParOf" srcId="{4ED050D6-A8C1-4924-A457-C6B278E06697}" destId="{55604AB1-5144-4950-AB87-12E8A30E9DB0}" srcOrd="5" destOrd="0" presId="urn:microsoft.com/office/officeart/2005/8/layout/radial4"/>
    <dgm:cxn modelId="{55CFA89C-6D94-4760-9B6B-8FDB998FB1AD}" type="presParOf" srcId="{4ED050D6-A8C1-4924-A457-C6B278E06697}" destId="{8E379F5F-DBDA-41D4-A479-B53DDC8EF2AE}" srcOrd="6" destOrd="0" presId="urn:microsoft.com/office/officeart/2005/8/layout/radial4"/>
    <dgm:cxn modelId="{B78C41F1-0AF3-41E1-9A95-255826C573F3}" type="presParOf" srcId="{4ED050D6-A8C1-4924-A457-C6B278E06697}" destId="{A9F59522-6CA5-408E-AFBF-CFB57E4ADF0F}" srcOrd="7" destOrd="0" presId="urn:microsoft.com/office/officeart/2005/8/layout/radial4"/>
    <dgm:cxn modelId="{3D8022FF-1CD0-4776-90DF-461FBAE80959}" type="presParOf" srcId="{4ED050D6-A8C1-4924-A457-C6B278E06697}" destId="{E8C00FE1-68A0-4D4D-B0C0-B31502A0379B}" srcOrd="8" destOrd="0" presId="urn:microsoft.com/office/officeart/2005/8/layout/radial4"/>
    <dgm:cxn modelId="{F11D7EB6-E02E-4CAA-8A94-32DF9164F895}" type="presParOf" srcId="{4ED050D6-A8C1-4924-A457-C6B278E06697}" destId="{F83048A9-F59A-4670-B6E8-CD083D6F355F}" srcOrd="9" destOrd="0" presId="urn:microsoft.com/office/officeart/2005/8/layout/radial4"/>
    <dgm:cxn modelId="{152C73D2-D6E1-4BC9-9F1B-F0E24AD06CA1}" type="presParOf" srcId="{4ED050D6-A8C1-4924-A457-C6B278E06697}" destId="{ED43E82C-8591-4955-8F0A-42F999ECE648}" srcOrd="10" destOrd="0" presId="urn:microsoft.com/office/officeart/2005/8/layout/radial4"/>
    <dgm:cxn modelId="{B2B143E8-AB3A-4FB9-8157-580374E4FFC2}" type="presParOf" srcId="{4ED050D6-A8C1-4924-A457-C6B278E06697}" destId="{25DE9134-751B-4F1E-B8A1-8A845C0AC5C0}" srcOrd="11" destOrd="0" presId="urn:microsoft.com/office/officeart/2005/8/layout/radial4"/>
    <dgm:cxn modelId="{1BA4ED0C-8F67-4677-B699-7B857E1C47D3}" type="presParOf" srcId="{4ED050D6-A8C1-4924-A457-C6B278E06697}" destId="{5909602D-5194-4D8C-96C1-4FB50BE6FD77}" srcOrd="12" destOrd="0" presId="urn:microsoft.com/office/officeart/2005/8/layout/radial4"/>
    <dgm:cxn modelId="{F2ECC91F-1EBB-427D-BE1E-3DDDAAC0B9EF}" type="presParOf" srcId="{4ED050D6-A8C1-4924-A457-C6B278E06697}" destId="{332ACC42-8BB5-49A3-A24D-876FD946917A}" srcOrd="13" destOrd="0" presId="urn:microsoft.com/office/officeart/2005/8/layout/radial4"/>
    <dgm:cxn modelId="{2FCDBEC1-F1A6-47E9-BC8C-5A552B5AADFA}" type="presParOf" srcId="{4ED050D6-A8C1-4924-A457-C6B278E06697}" destId="{E69CA15F-B311-4CCC-83EF-0C4BEF747CB6}" srcOrd="1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9554AD5-818B-47AD-A313-9BE293D81663}" type="doc">
      <dgm:prSet loTypeId="urn:microsoft.com/office/officeart/2005/8/layout/target1" loCatId="relationship" qsTypeId="urn:microsoft.com/office/officeart/2005/8/quickstyle/simple1" qsCatId="simple" csTypeId="urn:microsoft.com/office/officeart/2005/8/colors/accent1_5" csCatId="accent1" phldr="1"/>
      <dgm:spPr/>
    </dgm:pt>
    <dgm:pt modelId="{85E0BA46-53E1-4D26-90C4-E6FBFF48135C}">
      <dgm:prSet phldrT="[Text]"/>
      <dgm:spPr/>
      <dgm:t>
        <a:bodyPr/>
        <a:lstStyle/>
        <a:p>
          <a:r>
            <a:rPr lang="en-US" dirty="0" smtClean="0"/>
            <a:t>Route-level designation</a:t>
          </a:r>
          <a:endParaRPr lang="en-US" dirty="0"/>
        </a:p>
      </dgm:t>
    </dgm:pt>
    <dgm:pt modelId="{99D97889-7547-4BA7-87BD-585B4800BD8A}" type="parTrans" cxnId="{BEF46496-7F4E-4210-8084-3747EC3AB381}">
      <dgm:prSet/>
      <dgm:spPr/>
      <dgm:t>
        <a:bodyPr/>
        <a:lstStyle/>
        <a:p>
          <a:endParaRPr lang="en-US"/>
        </a:p>
      </dgm:t>
    </dgm:pt>
    <dgm:pt modelId="{CDE45204-82F9-4BFC-AABB-A6156575F086}" type="sibTrans" cxnId="{BEF46496-7F4E-4210-8084-3747EC3AB381}">
      <dgm:prSet/>
      <dgm:spPr/>
      <dgm:t>
        <a:bodyPr/>
        <a:lstStyle/>
        <a:p>
          <a:endParaRPr lang="en-US"/>
        </a:p>
      </dgm:t>
    </dgm:pt>
    <dgm:pt modelId="{0967557F-6F24-476C-98A9-84E63CDA6291}">
      <dgm:prSet phldrT="[Text]"/>
      <dgm:spPr/>
      <dgm:t>
        <a:bodyPr/>
        <a:lstStyle/>
        <a:p>
          <a:r>
            <a:rPr lang="en-US" dirty="0" smtClean="0"/>
            <a:t>Intersections, Viaducts, Signs</a:t>
          </a:r>
          <a:endParaRPr lang="en-US" dirty="0"/>
        </a:p>
      </dgm:t>
    </dgm:pt>
    <dgm:pt modelId="{6D30F26D-0000-4E15-84F2-E746BB50D61C}" type="parTrans" cxnId="{5B2D8CB6-6E0D-4295-80A7-523E4594BBA2}">
      <dgm:prSet/>
      <dgm:spPr/>
      <dgm:t>
        <a:bodyPr/>
        <a:lstStyle/>
        <a:p>
          <a:endParaRPr lang="en-US"/>
        </a:p>
      </dgm:t>
    </dgm:pt>
    <dgm:pt modelId="{ADF2D4F3-62C9-4BC1-B0E6-F7BAA30DF149}" type="sibTrans" cxnId="{5B2D8CB6-6E0D-4295-80A7-523E4594BBA2}">
      <dgm:prSet/>
      <dgm:spPr/>
      <dgm:t>
        <a:bodyPr/>
        <a:lstStyle/>
        <a:p>
          <a:endParaRPr lang="en-US"/>
        </a:p>
      </dgm:t>
    </dgm:pt>
    <dgm:pt modelId="{31612D41-E21C-4022-92E0-35E00435A23F}">
      <dgm:prSet phldrT="[Text]"/>
      <dgm:spPr/>
      <dgm:t>
        <a:bodyPr/>
        <a:lstStyle/>
        <a:p>
          <a:r>
            <a:rPr lang="en-US" smtClean="0"/>
            <a:t>System Overview, Policy Issues</a:t>
          </a:r>
          <a:endParaRPr lang="en-US" dirty="0"/>
        </a:p>
      </dgm:t>
    </dgm:pt>
    <dgm:pt modelId="{7C5551D4-7C25-4EE5-86AF-27615C4E3290}" type="parTrans" cxnId="{9E67D1F1-2672-4FC0-B54E-72B71EA49FB5}">
      <dgm:prSet/>
      <dgm:spPr/>
      <dgm:t>
        <a:bodyPr/>
        <a:lstStyle/>
        <a:p>
          <a:endParaRPr lang="en-US"/>
        </a:p>
      </dgm:t>
    </dgm:pt>
    <dgm:pt modelId="{54527FD0-8542-4709-99C0-C21B37DDB040}" type="sibTrans" cxnId="{9E67D1F1-2672-4FC0-B54E-72B71EA49FB5}">
      <dgm:prSet/>
      <dgm:spPr/>
      <dgm:t>
        <a:bodyPr/>
        <a:lstStyle/>
        <a:p>
          <a:endParaRPr lang="en-US"/>
        </a:p>
      </dgm:t>
    </dgm:pt>
    <dgm:pt modelId="{DC275C06-257C-4391-8A9D-AC2618D3D22A}" type="pres">
      <dgm:prSet presAssocID="{69554AD5-818B-47AD-A313-9BE293D81663}" presName="composite" presStyleCnt="0">
        <dgm:presLayoutVars>
          <dgm:chMax val="5"/>
          <dgm:dir/>
          <dgm:resizeHandles val="exact"/>
        </dgm:presLayoutVars>
      </dgm:prSet>
      <dgm:spPr/>
    </dgm:pt>
    <dgm:pt modelId="{CF0887DB-DD13-4A0D-86C4-76B6D255FB17}" type="pres">
      <dgm:prSet presAssocID="{0967557F-6F24-476C-98A9-84E63CDA6291}" presName="circle1" presStyleLbl="lnNode1" presStyleIdx="0" presStyleCnt="3"/>
      <dgm:spPr/>
    </dgm:pt>
    <dgm:pt modelId="{F10DBD8D-52D5-431F-AE7A-99E3F72E81DF}" type="pres">
      <dgm:prSet presAssocID="{0967557F-6F24-476C-98A9-84E63CDA6291}" presName="text1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C4EF52-D8BF-4DD4-A36C-57A04DC13832}" type="pres">
      <dgm:prSet presAssocID="{0967557F-6F24-476C-98A9-84E63CDA6291}" presName="line1" presStyleLbl="callout" presStyleIdx="0" presStyleCnt="6"/>
      <dgm:spPr/>
    </dgm:pt>
    <dgm:pt modelId="{830CCAE8-7B07-4BA6-9410-8ABA0245E22C}" type="pres">
      <dgm:prSet presAssocID="{0967557F-6F24-476C-98A9-84E63CDA6291}" presName="d1" presStyleLbl="callout" presStyleIdx="1" presStyleCnt="6"/>
      <dgm:spPr/>
    </dgm:pt>
    <dgm:pt modelId="{2DC113F9-03E5-47B5-862E-22433FCE948F}" type="pres">
      <dgm:prSet presAssocID="{85E0BA46-53E1-4D26-90C4-E6FBFF48135C}" presName="circle2" presStyleLbl="lnNode1" presStyleIdx="1" presStyleCnt="3"/>
      <dgm:spPr/>
    </dgm:pt>
    <dgm:pt modelId="{8B77203E-54B6-42BF-B35B-C38D8734C805}" type="pres">
      <dgm:prSet presAssocID="{85E0BA46-53E1-4D26-90C4-E6FBFF48135C}" presName="text2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9B9C00-D554-4734-89C5-4410B6E90412}" type="pres">
      <dgm:prSet presAssocID="{85E0BA46-53E1-4D26-90C4-E6FBFF48135C}" presName="line2" presStyleLbl="callout" presStyleIdx="2" presStyleCnt="6"/>
      <dgm:spPr/>
    </dgm:pt>
    <dgm:pt modelId="{9E909DB4-3DFD-4B73-8048-1677EADE4857}" type="pres">
      <dgm:prSet presAssocID="{85E0BA46-53E1-4D26-90C4-E6FBFF48135C}" presName="d2" presStyleLbl="callout" presStyleIdx="3" presStyleCnt="6"/>
      <dgm:spPr/>
    </dgm:pt>
    <dgm:pt modelId="{0FF1FED0-3A34-42E8-B030-A517FD1E4636}" type="pres">
      <dgm:prSet presAssocID="{31612D41-E21C-4022-92E0-35E00435A23F}" presName="circle3" presStyleLbl="lnNode1" presStyleIdx="2" presStyleCnt="3"/>
      <dgm:spPr/>
    </dgm:pt>
    <dgm:pt modelId="{37B3219F-6247-46B3-9A82-07342745777E}" type="pres">
      <dgm:prSet presAssocID="{31612D41-E21C-4022-92E0-35E00435A23F}" presName="text3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494D94-1CDA-40E9-BCE2-C0DA3EAFFBBE}" type="pres">
      <dgm:prSet presAssocID="{31612D41-E21C-4022-92E0-35E00435A23F}" presName="line3" presStyleLbl="callout" presStyleIdx="4" presStyleCnt="6"/>
      <dgm:spPr/>
    </dgm:pt>
    <dgm:pt modelId="{CC107A8B-139F-4720-BCC4-67408EDCFEB7}" type="pres">
      <dgm:prSet presAssocID="{31612D41-E21C-4022-92E0-35E00435A23F}" presName="d3" presStyleLbl="callout" presStyleIdx="5" presStyleCnt="6"/>
      <dgm:spPr/>
    </dgm:pt>
  </dgm:ptLst>
  <dgm:cxnLst>
    <dgm:cxn modelId="{9B07C9C4-70D7-4C56-8C59-B2499143AB11}" type="presOf" srcId="{0967557F-6F24-476C-98A9-84E63CDA6291}" destId="{F10DBD8D-52D5-431F-AE7A-99E3F72E81DF}" srcOrd="0" destOrd="0" presId="urn:microsoft.com/office/officeart/2005/8/layout/target1"/>
    <dgm:cxn modelId="{9E67D1F1-2672-4FC0-B54E-72B71EA49FB5}" srcId="{69554AD5-818B-47AD-A313-9BE293D81663}" destId="{31612D41-E21C-4022-92E0-35E00435A23F}" srcOrd="2" destOrd="0" parTransId="{7C5551D4-7C25-4EE5-86AF-27615C4E3290}" sibTransId="{54527FD0-8542-4709-99C0-C21B37DDB040}"/>
    <dgm:cxn modelId="{D1AABFDC-0FD3-4B1A-9CDA-D92B1154A482}" type="presOf" srcId="{69554AD5-818B-47AD-A313-9BE293D81663}" destId="{DC275C06-257C-4391-8A9D-AC2618D3D22A}" srcOrd="0" destOrd="0" presId="urn:microsoft.com/office/officeart/2005/8/layout/target1"/>
    <dgm:cxn modelId="{C819EB80-473D-4A9D-9034-F6E017A6D520}" type="presOf" srcId="{31612D41-E21C-4022-92E0-35E00435A23F}" destId="{37B3219F-6247-46B3-9A82-07342745777E}" srcOrd="0" destOrd="0" presId="urn:microsoft.com/office/officeart/2005/8/layout/target1"/>
    <dgm:cxn modelId="{BEF46496-7F4E-4210-8084-3747EC3AB381}" srcId="{69554AD5-818B-47AD-A313-9BE293D81663}" destId="{85E0BA46-53E1-4D26-90C4-E6FBFF48135C}" srcOrd="1" destOrd="0" parTransId="{99D97889-7547-4BA7-87BD-585B4800BD8A}" sibTransId="{CDE45204-82F9-4BFC-AABB-A6156575F086}"/>
    <dgm:cxn modelId="{48314D06-6FF5-431A-BC0D-79AA0652D327}" type="presOf" srcId="{85E0BA46-53E1-4D26-90C4-E6FBFF48135C}" destId="{8B77203E-54B6-42BF-B35B-C38D8734C805}" srcOrd="0" destOrd="0" presId="urn:microsoft.com/office/officeart/2005/8/layout/target1"/>
    <dgm:cxn modelId="{5B2D8CB6-6E0D-4295-80A7-523E4594BBA2}" srcId="{69554AD5-818B-47AD-A313-9BE293D81663}" destId="{0967557F-6F24-476C-98A9-84E63CDA6291}" srcOrd="0" destOrd="0" parTransId="{6D30F26D-0000-4E15-84F2-E746BB50D61C}" sibTransId="{ADF2D4F3-62C9-4BC1-B0E6-F7BAA30DF149}"/>
    <dgm:cxn modelId="{ED6DDE30-8FF1-4702-ADA3-6EFA57B4A888}" type="presParOf" srcId="{DC275C06-257C-4391-8A9D-AC2618D3D22A}" destId="{CF0887DB-DD13-4A0D-86C4-76B6D255FB17}" srcOrd="0" destOrd="0" presId="urn:microsoft.com/office/officeart/2005/8/layout/target1"/>
    <dgm:cxn modelId="{189A2B9A-6C5C-4D79-B0FD-3AF90CAF2503}" type="presParOf" srcId="{DC275C06-257C-4391-8A9D-AC2618D3D22A}" destId="{F10DBD8D-52D5-431F-AE7A-99E3F72E81DF}" srcOrd="1" destOrd="0" presId="urn:microsoft.com/office/officeart/2005/8/layout/target1"/>
    <dgm:cxn modelId="{F78CD6F2-5BC8-4377-AE5C-AD582CA7465F}" type="presParOf" srcId="{DC275C06-257C-4391-8A9D-AC2618D3D22A}" destId="{FEC4EF52-D8BF-4DD4-A36C-57A04DC13832}" srcOrd="2" destOrd="0" presId="urn:microsoft.com/office/officeart/2005/8/layout/target1"/>
    <dgm:cxn modelId="{37E4A433-9F3D-42A8-85E2-9D42C8C0A207}" type="presParOf" srcId="{DC275C06-257C-4391-8A9D-AC2618D3D22A}" destId="{830CCAE8-7B07-4BA6-9410-8ABA0245E22C}" srcOrd="3" destOrd="0" presId="urn:microsoft.com/office/officeart/2005/8/layout/target1"/>
    <dgm:cxn modelId="{6E79FF58-EE87-4154-88B4-DC6F7BFE3B4F}" type="presParOf" srcId="{DC275C06-257C-4391-8A9D-AC2618D3D22A}" destId="{2DC113F9-03E5-47B5-862E-22433FCE948F}" srcOrd="4" destOrd="0" presId="urn:microsoft.com/office/officeart/2005/8/layout/target1"/>
    <dgm:cxn modelId="{E2AF7F83-EBC5-4DB4-9F04-F0278160DCB0}" type="presParOf" srcId="{DC275C06-257C-4391-8A9D-AC2618D3D22A}" destId="{8B77203E-54B6-42BF-B35B-C38D8734C805}" srcOrd="5" destOrd="0" presId="urn:microsoft.com/office/officeart/2005/8/layout/target1"/>
    <dgm:cxn modelId="{A0C4FEAB-EC0B-450F-BDB3-A790B1C6C0F4}" type="presParOf" srcId="{DC275C06-257C-4391-8A9D-AC2618D3D22A}" destId="{C99B9C00-D554-4734-89C5-4410B6E90412}" srcOrd="6" destOrd="0" presId="urn:microsoft.com/office/officeart/2005/8/layout/target1"/>
    <dgm:cxn modelId="{6B70E6AC-7212-447F-A106-056E3B24FB61}" type="presParOf" srcId="{DC275C06-257C-4391-8A9D-AC2618D3D22A}" destId="{9E909DB4-3DFD-4B73-8048-1677EADE4857}" srcOrd="7" destOrd="0" presId="urn:microsoft.com/office/officeart/2005/8/layout/target1"/>
    <dgm:cxn modelId="{C79EF366-255B-4E18-9B15-45F8AB9CCB14}" type="presParOf" srcId="{DC275C06-257C-4391-8A9D-AC2618D3D22A}" destId="{0FF1FED0-3A34-42E8-B030-A517FD1E4636}" srcOrd="8" destOrd="0" presId="urn:microsoft.com/office/officeart/2005/8/layout/target1"/>
    <dgm:cxn modelId="{20C1259D-B740-47A2-ABEA-CB82A6052D9B}" type="presParOf" srcId="{DC275C06-257C-4391-8A9D-AC2618D3D22A}" destId="{37B3219F-6247-46B3-9A82-07342745777E}" srcOrd="9" destOrd="0" presId="urn:microsoft.com/office/officeart/2005/8/layout/target1"/>
    <dgm:cxn modelId="{E86C050D-0BA1-435F-B474-425B0FD0C916}" type="presParOf" srcId="{DC275C06-257C-4391-8A9D-AC2618D3D22A}" destId="{68494D94-1CDA-40E9-BCE2-C0DA3EAFFBBE}" srcOrd="10" destOrd="0" presId="urn:microsoft.com/office/officeart/2005/8/layout/target1"/>
    <dgm:cxn modelId="{A11B614C-D053-4510-AA80-B6ADBBFA22C4}" type="presParOf" srcId="{DC275C06-257C-4391-8A9D-AC2618D3D22A}" destId="{CC107A8B-139F-4720-BCC4-67408EDCFEB7}" srcOrd="11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200569-F076-4BC6-A812-79F848CF3CA4}">
      <dsp:nvSpPr>
        <dsp:cNvPr id="0" name=""/>
        <dsp:cNvSpPr/>
      </dsp:nvSpPr>
      <dsp:spPr>
        <a:xfrm rot="16200000">
          <a:off x="1933780" y="-293289"/>
          <a:ext cx="1778748" cy="3551617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114300" rIns="102870" bIns="11430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bg2"/>
              </a:solidFill>
            </a:rPr>
            <a:t>CS - Researcher</a:t>
          </a:r>
          <a:endParaRPr lang="en-US" sz="1800" kern="1200" dirty="0">
            <a:solidFill>
              <a:schemeClr val="bg2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chemeClr val="bg2"/>
              </a:solidFill>
            </a:rPr>
            <a:t>Technical expert</a:t>
          </a:r>
          <a:endParaRPr lang="en-US" sz="1400" kern="1200" dirty="0">
            <a:solidFill>
              <a:schemeClr val="bg2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chemeClr val="bg2"/>
              </a:solidFill>
            </a:rPr>
            <a:t>Will assemble data AND gather information</a:t>
          </a:r>
          <a:endParaRPr lang="en-US" sz="1400" kern="1200" dirty="0">
            <a:solidFill>
              <a:schemeClr val="bg2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chemeClr val="bg2"/>
              </a:solidFill>
            </a:rPr>
            <a:t>Conduct analysis</a:t>
          </a:r>
          <a:endParaRPr lang="en-US" sz="1400" kern="1200" dirty="0">
            <a:solidFill>
              <a:schemeClr val="bg2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chemeClr val="bg2"/>
              </a:solidFill>
            </a:rPr>
            <a:t>Understands industry perspective</a:t>
          </a:r>
          <a:endParaRPr lang="en-US" sz="1400" kern="1200" dirty="0">
            <a:solidFill>
              <a:schemeClr val="bg2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dirty="0">
            <a:solidFill>
              <a:schemeClr val="bg2"/>
            </a:solidFill>
          </a:endParaRPr>
        </a:p>
      </dsp:txBody>
      <dsp:txXfrm rot="5400000">
        <a:off x="1134193" y="679992"/>
        <a:ext cx="3464770" cy="1605054"/>
      </dsp:txXfrm>
    </dsp:sp>
    <dsp:sp modelId="{4786760C-0CF6-4531-BF81-31EE28A0D513}">
      <dsp:nvSpPr>
        <dsp:cNvPr id="0" name=""/>
        <dsp:cNvSpPr/>
      </dsp:nvSpPr>
      <dsp:spPr>
        <a:xfrm rot="5400000">
          <a:off x="5365998" y="-240786"/>
          <a:ext cx="1793141" cy="3438491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14300" rIns="68580" bIns="11430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solidFill>
                <a:schemeClr val="bg2"/>
              </a:solidFill>
            </a:rPr>
            <a:t>CDOT</a:t>
          </a:r>
          <a:r>
            <a:rPr lang="en-US" sz="1800" kern="1200" dirty="0" smtClean="0">
              <a:solidFill>
                <a:schemeClr val="bg2"/>
              </a:solidFill>
            </a:rPr>
            <a:t> - Practitioner</a:t>
          </a:r>
          <a:endParaRPr lang="en-US" sz="1800" kern="1200" dirty="0">
            <a:solidFill>
              <a:schemeClr val="bg2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chemeClr val="bg2"/>
              </a:solidFill>
            </a:rPr>
            <a:t>Works with others to designate and administer truck route system</a:t>
          </a:r>
          <a:endParaRPr lang="en-US" sz="1400" kern="1200" dirty="0">
            <a:solidFill>
              <a:schemeClr val="bg2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chemeClr val="bg2"/>
              </a:solidFill>
            </a:rPr>
            <a:t>Day to day activities (permits, routing, enforcement, etc.)</a:t>
          </a:r>
          <a:endParaRPr lang="en-US" sz="1400" kern="1200" dirty="0">
            <a:solidFill>
              <a:schemeClr val="bg2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chemeClr val="bg2"/>
              </a:solidFill>
            </a:rPr>
            <a:t>Public sector coordination</a:t>
          </a:r>
          <a:endParaRPr lang="en-US" sz="1400" kern="1200" dirty="0">
            <a:solidFill>
              <a:schemeClr val="bg2"/>
            </a:solidFill>
          </a:endParaRPr>
        </a:p>
      </dsp:txBody>
      <dsp:txXfrm rot="-5400000">
        <a:off x="4543323" y="669439"/>
        <a:ext cx="3350941" cy="1618041"/>
      </dsp:txXfrm>
    </dsp:sp>
    <dsp:sp modelId="{36E13284-8385-4496-951F-4B494EA943AC}">
      <dsp:nvSpPr>
        <dsp:cNvPr id="0" name=""/>
        <dsp:cNvSpPr/>
      </dsp:nvSpPr>
      <dsp:spPr>
        <a:xfrm>
          <a:off x="3750923" y="0"/>
          <a:ext cx="1674577" cy="1587242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06A6B4-0838-47B7-AB57-38DFF662EF9B}">
      <dsp:nvSpPr>
        <dsp:cNvPr id="0" name=""/>
        <dsp:cNvSpPr/>
      </dsp:nvSpPr>
      <dsp:spPr>
        <a:xfrm rot="10800000">
          <a:off x="3686676" y="1498417"/>
          <a:ext cx="1674577" cy="1587242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789F3D-0C01-4299-9B19-B5806361BBFF}">
      <dsp:nvSpPr>
        <dsp:cNvPr id="0" name=""/>
        <dsp:cNvSpPr/>
      </dsp:nvSpPr>
      <dsp:spPr>
        <a:xfrm>
          <a:off x="3031778" y="2972383"/>
          <a:ext cx="1998092" cy="19980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Chicago Truck Routes</a:t>
          </a:r>
          <a:endParaRPr lang="en-US" sz="3300" kern="1200" dirty="0"/>
        </a:p>
      </dsp:txBody>
      <dsp:txXfrm>
        <a:off x="3324392" y="3264997"/>
        <a:ext cx="1412864" cy="1412864"/>
      </dsp:txXfrm>
    </dsp:sp>
    <dsp:sp modelId="{85EA95F0-FA40-491E-81D1-B272D7C5FC36}">
      <dsp:nvSpPr>
        <dsp:cNvPr id="0" name=""/>
        <dsp:cNvSpPr/>
      </dsp:nvSpPr>
      <dsp:spPr>
        <a:xfrm rot="10800000">
          <a:off x="701528" y="3686701"/>
          <a:ext cx="2202086" cy="569456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BA3F19-AFFF-42F9-A4BD-810716B3A33D}">
      <dsp:nvSpPr>
        <dsp:cNvPr id="0" name=""/>
        <dsp:cNvSpPr/>
      </dsp:nvSpPr>
      <dsp:spPr>
        <a:xfrm>
          <a:off x="2195" y="3411963"/>
          <a:ext cx="1398664" cy="11189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Chicago Department of Transportation</a:t>
          </a:r>
          <a:endParaRPr lang="en-US" sz="13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planning, permitting, construction</a:t>
          </a:r>
          <a:endParaRPr lang="en-US" sz="1000" kern="1200" dirty="0"/>
        </a:p>
      </dsp:txBody>
      <dsp:txXfrm>
        <a:off x="34967" y="3444735"/>
        <a:ext cx="1333120" cy="1053387"/>
      </dsp:txXfrm>
    </dsp:sp>
    <dsp:sp modelId="{67289E8D-12F7-4CDF-825E-ABA80954A8A7}">
      <dsp:nvSpPr>
        <dsp:cNvPr id="0" name=""/>
        <dsp:cNvSpPr/>
      </dsp:nvSpPr>
      <dsp:spPr>
        <a:xfrm rot="12600000">
          <a:off x="1000057" y="2572574"/>
          <a:ext cx="2202086" cy="569456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5D578B-F5AA-450E-B9CB-FB1240A472AF}">
      <dsp:nvSpPr>
        <dsp:cNvPr id="0" name=""/>
        <dsp:cNvSpPr/>
      </dsp:nvSpPr>
      <dsp:spPr>
        <a:xfrm>
          <a:off x="448237" y="1747315"/>
          <a:ext cx="1398664" cy="11189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Emergency Management</a:t>
          </a:r>
          <a:endParaRPr lang="en-US" sz="13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emergency vehicle access, hazmat transport</a:t>
          </a:r>
          <a:endParaRPr lang="en-US" sz="1000" kern="1200" dirty="0"/>
        </a:p>
      </dsp:txBody>
      <dsp:txXfrm>
        <a:off x="481009" y="1780087"/>
        <a:ext cx="1333120" cy="1053387"/>
      </dsp:txXfrm>
    </dsp:sp>
    <dsp:sp modelId="{55604AB1-5144-4950-AB87-12E8A30E9DB0}">
      <dsp:nvSpPr>
        <dsp:cNvPr id="0" name=""/>
        <dsp:cNvSpPr/>
      </dsp:nvSpPr>
      <dsp:spPr>
        <a:xfrm rot="14400000">
          <a:off x="1815654" y="1756977"/>
          <a:ext cx="2202086" cy="569456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379F5F-DBDA-41D4-A479-B53DDC8EF2AE}">
      <dsp:nvSpPr>
        <dsp:cNvPr id="0" name=""/>
        <dsp:cNvSpPr/>
      </dsp:nvSpPr>
      <dsp:spPr>
        <a:xfrm>
          <a:off x="1666844" y="528708"/>
          <a:ext cx="1398664" cy="11189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Streets and Sanitation</a:t>
          </a:r>
          <a:endParaRPr lang="en-US" sz="13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Snowplows, sanitation</a:t>
          </a:r>
          <a:endParaRPr lang="en-US" sz="1000" kern="1200" dirty="0"/>
        </a:p>
      </dsp:txBody>
      <dsp:txXfrm>
        <a:off x="1699616" y="561480"/>
        <a:ext cx="1333120" cy="1053387"/>
      </dsp:txXfrm>
    </dsp:sp>
    <dsp:sp modelId="{A9F59522-6CA5-408E-AFBF-CFB57E4ADF0F}">
      <dsp:nvSpPr>
        <dsp:cNvPr id="0" name=""/>
        <dsp:cNvSpPr/>
      </dsp:nvSpPr>
      <dsp:spPr>
        <a:xfrm rot="16200000">
          <a:off x="2929781" y="1458448"/>
          <a:ext cx="2202086" cy="569456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C00FE1-68A0-4D4D-B0C0-B31502A0379B}">
      <dsp:nvSpPr>
        <dsp:cNvPr id="0" name=""/>
        <dsp:cNvSpPr/>
      </dsp:nvSpPr>
      <dsp:spPr>
        <a:xfrm>
          <a:off x="3331492" y="82667"/>
          <a:ext cx="1398664" cy="11189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System Users (Industry)</a:t>
          </a:r>
          <a:endParaRPr lang="en-US" sz="13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truckload, less-than-truckload, intermodal, intra-city industry</a:t>
          </a:r>
          <a:endParaRPr lang="en-US" sz="1000" kern="1200" dirty="0"/>
        </a:p>
      </dsp:txBody>
      <dsp:txXfrm>
        <a:off x="3364264" y="115439"/>
        <a:ext cx="1333120" cy="1053387"/>
      </dsp:txXfrm>
    </dsp:sp>
    <dsp:sp modelId="{F83048A9-F59A-4670-B6E8-CD083D6F355F}">
      <dsp:nvSpPr>
        <dsp:cNvPr id="0" name=""/>
        <dsp:cNvSpPr/>
      </dsp:nvSpPr>
      <dsp:spPr>
        <a:xfrm rot="18000000">
          <a:off x="4043907" y="1756977"/>
          <a:ext cx="2202086" cy="569456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43E82C-8591-4955-8F0A-42F999ECE648}">
      <dsp:nvSpPr>
        <dsp:cNvPr id="0" name=""/>
        <dsp:cNvSpPr/>
      </dsp:nvSpPr>
      <dsp:spPr>
        <a:xfrm>
          <a:off x="4996140" y="528708"/>
          <a:ext cx="1398664" cy="11189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System Users (Other)</a:t>
          </a:r>
          <a:endParaRPr lang="en-US" sz="13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Automobiles, pedestrians, bicyclists</a:t>
          </a:r>
          <a:endParaRPr lang="en-US" sz="1000" kern="1200" dirty="0"/>
        </a:p>
      </dsp:txBody>
      <dsp:txXfrm>
        <a:off x="5028912" y="561480"/>
        <a:ext cx="1333120" cy="1053387"/>
      </dsp:txXfrm>
    </dsp:sp>
    <dsp:sp modelId="{25DE9134-751B-4F1E-B8A1-8A845C0AC5C0}">
      <dsp:nvSpPr>
        <dsp:cNvPr id="0" name=""/>
        <dsp:cNvSpPr/>
      </dsp:nvSpPr>
      <dsp:spPr>
        <a:xfrm rot="19800000">
          <a:off x="4859505" y="2572574"/>
          <a:ext cx="2202086" cy="569456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09602D-5194-4D8C-96C1-4FB50BE6FD77}">
      <dsp:nvSpPr>
        <dsp:cNvPr id="0" name=""/>
        <dsp:cNvSpPr/>
      </dsp:nvSpPr>
      <dsp:spPr>
        <a:xfrm>
          <a:off x="6214747" y="1747315"/>
          <a:ext cx="1398664" cy="11189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Cook County, CMAP, and Surrounding Municipalities</a:t>
          </a:r>
          <a:endParaRPr lang="en-US" sz="13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planning, construction</a:t>
          </a:r>
          <a:endParaRPr lang="en-US" sz="1000" kern="1200" dirty="0"/>
        </a:p>
      </dsp:txBody>
      <dsp:txXfrm>
        <a:off x="6247519" y="1780087"/>
        <a:ext cx="1333120" cy="1053387"/>
      </dsp:txXfrm>
    </dsp:sp>
    <dsp:sp modelId="{332ACC42-8BB5-49A3-A24D-876FD946917A}">
      <dsp:nvSpPr>
        <dsp:cNvPr id="0" name=""/>
        <dsp:cNvSpPr/>
      </dsp:nvSpPr>
      <dsp:spPr>
        <a:xfrm>
          <a:off x="5158034" y="3686701"/>
          <a:ext cx="2202086" cy="569456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9CA15F-B311-4CCC-83EF-0C4BEF747CB6}">
      <dsp:nvSpPr>
        <dsp:cNvPr id="0" name=""/>
        <dsp:cNvSpPr/>
      </dsp:nvSpPr>
      <dsp:spPr>
        <a:xfrm>
          <a:off x="6660788" y="3411963"/>
          <a:ext cx="1398664" cy="11189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Illinois Department of Transportation</a:t>
          </a:r>
          <a:endParaRPr lang="en-US" sz="13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planning, permitting, construction</a:t>
          </a:r>
          <a:endParaRPr lang="en-US" sz="1000" kern="1200" dirty="0"/>
        </a:p>
      </dsp:txBody>
      <dsp:txXfrm>
        <a:off x="6693560" y="3444735"/>
        <a:ext cx="1333120" cy="105338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789F3D-0C01-4299-9B19-B5806361BBFF}">
      <dsp:nvSpPr>
        <dsp:cNvPr id="0" name=""/>
        <dsp:cNvSpPr/>
      </dsp:nvSpPr>
      <dsp:spPr>
        <a:xfrm>
          <a:off x="3031778" y="2972383"/>
          <a:ext cx="1998092" cy="19980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Chicago Truck Routes</a:t>
          </a:r>
          <a:endParaRPr lang="en-US" sz="3300" kern="1200" dirty="0"/>
        </a:p>
      </dsp:txBody>
      <dsp:txXfrm>
        <a:off x="3324392" y="3264997"/>
        <a:ext cx="1412864" cy="1412864"/>
      </dsp:txXfrm>
    </dsp:sp>
    <dsp:sp modelId="{85EA95F0-FA40-491E-81D1-B272D7C5FC36}">
      <dsp:nvSpPr>
        <dsp:cNvPr id="0" name=""/>
        <dsp:cNvSpPr/>
      </dsp:nvSpPr>
      <dsp:spPr>
        <a:xfrm rot="10800000">
          <a:off x="701528" y="3686701"/>
          <a:ext cx="2202086" cy="569456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BA3F19-AFFF-42F9-A4BD-810716B3A33D}">
      <dsp:nvSpPr>
        <dsp:cNvPr id="0" name=""/>
        <dsp:cNvSpPr/>
      </dsp:nvSpPr>
      <dsp:spPr>
        <a:xfrm>
          <a:off x="2195" y="3411963"/>
          <a:ext cx="1398664" cy="11189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Chicago Department of Transportation</a:t>
          </a:r>
          <a:endParaRPr lang="en-US" sz="13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planning, permitting, construction</a:t>
          </a:r>
          <a:endParaRPr lang="en-US" sz="1000" kern="1200" dirty="0"/>
        </a:p>
      </dsp:txBody>
      <dsp:txXfrm>
        <a:off x="34967" y="3444735"/>
        <a:ext cx="1333120" cy="1053387"/>
      </dsp:txXfrm>
    </dsp:sp>
    <dsp:sp modelId="{67289E8D-12F7-4CDF-825E-ABA80954A8A7}">
      <dsp:nvSpPr>
        <dsp:cNvPr id="0" name=""/>
        <dsp:cNvSpPr/>
      </dsp:nvSpPr>
      <dsp:spPr>
        <a:xfrm rot="12600000">
          <a:off x="1000057" y="2572574"/>
          <a:ext cx="2202086" cy="569456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5D578B-F5AA-450E-B9CB-FB1240A472AF}">
      <dsp:nvSpPr>
        <dsp:cNvPr id="0" name=""/>
        <dsp:cNvSpPr/>
      </dsp:nvSpPr>
      <dsp:spPr>
        <a:xfrm>
          <a:off x="448237" y="1747315"/>
          <a:ext cx="1398664" cy="11189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Emergency Management</a:t>
          </a:r>
          <a:endParaRPr lang="en-US" sz="13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emergency vehicle access, hazmat transport</a:t>
          </a:r>
          <a:endParaRPr lang="en-US" sz="1000" kern="1200" dirty="0"/>
        </a:p>
      </dsp:txBody>
      <dsp:txXfrm>
        <a:off x="481009" y="1780087"/>
        <a:ext cx="1333120" cy="1053387"/>
      </dsp:txXfrm>
    </dsp:sp>
    <dsp:sp modelId="{55604AB1-5144-4950-AB87-12E8A30E9DB0}">
      <dsp:nvSpPr>
        <dsp:cNvPr id="0" name=""/>
        <dsp:cNvSpPr/>
      </dsp:nvSpPr>
      <dsp:spPr>
        <a:xfrm rot="14400000">
          <a:off x="1815654" y="1756977"/>
          <a:ext cx="2202086" cy="569456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379F5F-DBDA-41D4-A479-B53DDC8EF2AE}">
      <dsp:nvSpPr>
        <dsp:cNvPr id="0" name=""/>
        <dsp:cNvSpPr/>
      </dsp:nvSpPr>
      <dsp:spPr>
        <a:xfrm>
          <a:off x="1666844" y="528708"/>
          <a:ext cx="1398664" cy="11189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Streets and Sanitation</a:t>
          </a:r>
          <a:endParaRPr lang="en-US" sz="13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Snowplows, sanitation</a:t>
          </a:r>
          <a:endParaRPr lang="en-US" sz="1000" kern="1200" dirty="0"/>
        </a:p>
      </dsp:txBody>
      <dsp:txXfrm>
        <a:off x="1699616" y="561480"/>
        <a:ext cx="1333120" cy="1053387"/>
      </dsp:txXfrm>
    </dsp:sp>
    <dsp:sp modelId="{A9F59522-6CA5-408E-AFBF-CFB57E4ADF0F}">
      <dsp:nvSpPr>
        <dsp:cNvPr id="0" name=""/>
        <dsp:cNvSpPr/>
      </dsp:nvSpPr>
      <dsp:spPr>
        <a:xfrm rot="16200000">
          <a:off x="2929781" y="1458448"/>
          <a:ext cx="2202086" cy="569456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C00FE1-68A0-4D4D-B0C0-B31502A0379B}">
      <dsp:nvSpPr>
        <dsp:cNvPr id="0" name=""/>
        <dsp:cNvSpPr/>
      </dsp:nvSpPr>
      <dsp:spPr>
        <a:xfrm>
          <a:off x="3331492" y="82667"/>
          <a:ext cx="1398664" cy="11189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System Users (Industry)</a:t>
          </a:r>
          <a:endParaRPr lang="en-US" sz="13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truckload, less-than-truckload, intermodal, intra-city industry</a:t>
          </a:r>
          <a:endParaRPr lang="en-US" sz="1000" kern="1200" dirty="0"/>
        </a:p>
      </dsp:txBody>
      <dsp:txXfrm>
        <a:off x="3364264" y="115439"/>
        <a:ext cx="1333120" cy="1053387"/>
      </dsp:txXfrm>
    </dsp:sp>
    <dsp:sp modelId="{F83048A9-F59A-4670-B6E8-CD083D6F355F}">
      <dsp:nvSpPr>
        <dsp:cNvPr id="0" name=""/>
        <dsp:cNvSpPr/>
      </dsp:nvSpPr>
      <dsp:spPr>
        <a:xfrm rot="18000000">
          <a:off x="4043907" y="1756977"/>
          <a:ext cx="2202086" cy="569456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43E82C-8591-4955-8F0A-42F999ECE648}">
      <dsp:nvSpPr>
        <dsp:cNvPr id="0" name=""/>
        <dsp:cNvSpPr/>
      </dsp:nvSpPr>
      <dsp:spPr>
        <a:xfrm>
          <a:off x="4996140" y="528708"/>
          <a:ext cx="1398664" cy="11189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System Users (Other)</a:t>
          </a:r>
          <a:endParaRPr lang="en-US" sz="13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Automobiles, pedestrians, bicyclists</a:t>
          </a:r>
          <a:endParaRPr lang="en-US" sz="1000" kern="1200" dirty="0"/>
        </a:p>
      </dsp:txBody>
      <dsp:txXfrm>
        <a:off x="5028912" y="561480"/>
        <a:ext cx="1333120" cy="1053387"/>
      </dsp:txXfrm>
    </dsp:sp>
    <dsp:sp modelId="{25DE9134-751B-4F1E-B8A1-8A845C0AC5C0}">
      <dsp:nvSpPr>
        <dsp:cNvPr id="0" name=""/>
        <dsp:cNvSpPr/>
      </dsp:nvSpPr>
      <dsp:spPr>
        <a:xfrm rot="19800000">
          <a:off x="4859505" y="2572574"/>
          <a:ext cx="2202086" cy="569456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09602D-5194-4D8C-96C1-4FB50BE6FD77}">
      <dsp:nvSpPr>
        <dsp:cNvPr id="0" name=""/>
        <dsp:cNvSpPr/>
      </dsp:nvSpPr>
      <dsp:spPr>
        <a:xfrm>
          <a:off x="6214747" y="1747315"/>
          <a:ext cx="1398664" cy="11189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Cook County, CMAP, and Surrounding Municipalities</a:t>
          </a:r>
          <a:endParaRPr lang="en-US" sz="13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planning, construction</a:t>
          </a:r>
          <a:endParaRPr lang="en-US" sz="1000" kern="1200" dirty="0"/>
        </a:p>
      </dsp:txBody>
      <dsp:txXfrm>
        <a:off x="6247519" y="1780087"/>
        <a:ext cx="1333120" cy="1053387"/>
      </dsp:txXfrm>
    </dsp:sp>
    <dsp:sp modelId="{332ACC42-8BB5-49A3-A24D-876FD946917A}">
      <dsp:nvSpPr>
        <dsp:cNvPr id="0" name=""/>
        <dsp:cNvSpPr/>
      </dsp:nvSpPr>
      <dsp:spPr>
        <a:xfrm>
          <a:off x="5158034" y="3686701"/>
          <a:ext cx="2202086" cy="569456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9CA15F-B311-4CCC-83EF-0C4BEF747CB6}">
      <dsp:nvSpPr>
        <dsp:cNvPr id="0" name=""/>
        <dsp:cNvSpPr/>
      </dsp:nvSpPr>
      <dsp:spPr>
        <a:xfrm>
          <a:off x="6660788" y="3411963"/>
          <a:ext cx="1398664" cy="11189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Illinois Department of Transportation</a:t>
          </a:r>
          <a:endParaRPr lang="en-US" sz="13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planning, permitting, construction</a:t>
          </a:r>
          <a:endParaRPr lang="en-US" sz="1000" kern="1200" dirty="0"/>
        </a:p>
      </dsp:txBody>
      <dsp:txXfrm>
        <a:off x="6693560" y="3444735"/>
        <a:ext cx="1333120" cy="105338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789F3D-0C01-4299-9B19-B5806361BBFF}">
      <dsp:nvSpPr>
        <dsp:cNvPr id="0" name=""/>
        <dsp:cNvSpPr/>
      </dsp:nvSpPr>
      <dsp:spPr>
        <a:xfrm>
          <a:off x="3031778" y="2972383"/>
          <a:ext cx="1998092" cy="19980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Chicago Truck Routes</a:t>
          </a:r>
          <a:endParaRPr lang="en-US" sz="3300" kern="1200" dirty="0"/>
        </a:p>
      </dsp:txBody>
      <dsp:txXfrm>
        <a:off x="3324392" y="3264997"/>
        <a:ext cx="1412864" cy="1412864"/>
      </dsp:txXfrm>
    </dsp:sp>
    <dsp:sp modelId="{85EA95F0-FA40-491E-81D1-B272D7C5FC36}">
      <dsp:nvSpPr>
        <dsp:cNvPr id="0" name=""/>
        <dsp:cNvSpPr/>
      </dsp:nvSpPr>
      <dsp:spPr>
        <a:xfrm rot="10800000">
          <a:off x="701528" y="3686701"/>
          <a:ext cx="2202086" cy="569456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BA3F19-AFFF-42F9-A4BD-810716B3A33D}">
      <dsp:nvSpPr>
        <dsp:cNvPr id="0" name=""/>
        <dsp:cNvSpPr/>
      </dsp:nvSpPr>
      <dsp:spPr>
        <a:xfrm>
          <a:off x="2195" y="3411963"/>
          <a:ext cx="1398664" cy="11189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Chicago Department of Transportation</a:t>
          </a:r>
          <a:endParaRPr lang="en-US" sz="13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planning, permitting, construction</a:t>
          </a:r>
          <a:endParaRPr lang="en-US" sz="1000" kern="1200" dirty="0"/>
        </a:p>
      </dsp:txBody>
      <dsp:txXfrm>
        <a:off x="34967" y="3444735"/>
        <a:ext cx="1333120" cy="1053387"/>
      </dsp:txXfrm>
    </dsp:sp>
    <dsp:sp modelId="{67289E8D-12F7-4CDF-825E-ABA80954A8A7}">
      <dsp:nvSpPr>
        <dsp:cNvPr id="0" name=""/>
        <dsp:cNvSpPr/>
      </dsp:nvSpPr>
      <dsp:spPr>
        <a:xfrm rot="12600000">
          <a:off x="1000057" y="2572574"/>
          <a:ext cx="2202086" cy="569456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5D578B-F5AA-450E-B9CB-FB1240A472AF}">
      <dsp:nvSpPr>
        <dsp:cNvPr id="0" name=""/>
        <dsp:cNvSpPr/>
      </dsp:nvSpPr>
      <dsp:spPr>
        <a:xfrm>
          <a:off x="448237" y="1747315"/>
          <a:ext cx="1398664" cy="11189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Emergency Management</a:t>
          </a:r>
          <a:endParaRPr lang="en-US" sz="13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emergency vehicle access, hazmat transport</a:t>
          </a:r>
          <a:endParaRPr lang="en-US" sz="1000" kern="1200" dirty="0"/>
        </a:p>
      </dsp:txBody>
      <dsp:txXfrm>
        <a:off x="481009" y="1780087"/>
        <a:ext cx="1333120" cy="1053387"/>
      </dsp:txXfrm>
    </dsp:sp>
    <dsp:sp modelId="{55604AB1-5144-4950-AB87-12E8A30E9DB0}">
      <dsp:nvSpPr>
        <dsp:cNvPr id="0" name=""/>
        <dsp:cNvSpPr/>
      </dsp:nvSpPr>
      <dsp:spPr>
        <a:xfrm rot="14400000">
          <a:off x="1815654" y="1756977"/>
          <a:ext cx="2202086" cy="569456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379F5F-DBDA-41D4-A479-B53DDC8EF2AE}">
      <dsp:nvSpPr>
        <dsp:cNvPr id="0" name=""/>
        <dsp:cNvSpPr/>
      </dsp:nvSpPr>
      <dsp:spPr>
        <a:xfrm>
          <a:off x="1666844" y="528708"/>
          <a:ext cx="1398664" cy="11189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Streets and Sanitation</a:t>
          </a:r>
          <a:endParaRPr lang="en-US" sz="13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Snowplows, sanitation</a:t>
          </a:r>
          <a:endParaRPr lang="en-US" sz="1000" kern="1200" dirty="0"/>
        </a:p>
      </dsp:txBody>
      <dsp:txXfrm>
        <a:off x="1699616" y="561480"/>
        <a:ext cx="1333120" cy="1053387"/>
      </dsp:txXfrm>
    </dsp:sp>
    <dsp:sp modelId="{A9F59522-6CA5-408E-AFBF-CFB57E4ADF0F}">
      <dsp:nvSpPr>
        <dsp:cNvPr id="0" name=""/>
        <dsp:cNvSpPr/>
      </dsp:nvSpPr>
      <dsp:spPr>
        <a:xfrm rot="16200000">
          <a:off x="2929781" y="1458448"/>
          <a:ext cx="2202086" cy="569456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C00FE1-68A0-4D4D-B0C0-B31502A0379B}">
      <dsp:nvSpPr>
        <dsp:cNvPr id="0" name=""/>
        <dsp:cNvSpPr/>
      </dsp:nvSpPr>
      <dsp:spPr>
        <a:xfrm>
          <a:off x="3331492" y="82667"/>
          <a:ext cx="1398664" cy="11189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System Users (Industry)</a:t>
          </a:r>
          <a:endParaRPr lang="en-US" sz="13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truckload, less-than-truckload, intermodal, intra-city industry</a:t>
          </a:r>
          <a:endParaRPr lang="en-US" sz="1000" kern="1200" dirty="0"/>
        </a:p>
      </dsp:txBody>
      <dsp:txXfrm>
        <a:off x="3364264" y="115439"/>
        <a:ext cx="1333120" cy="1053387"/>
      </dsp:txXfrm>
    </dsp:sp>
    <dsp:sp modelId="{F83048A9-F59A-4670-B6E8-CD083D6F355F}">
      <dsp:nvSpPr>
        <dsp:cNvPr id="0" name=""/>
        <dsp:cNvSpPr/>
      </dsp:nvSpPr>
      <dsp:spPr>
        <a:xfrm rot="18000000">
          <a:off x="4043907" y="1756977"/>
          <a:ext cx="2202086" cy="569456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43E82C-8591-4955-8F0A-42F999ECE648}">
      <dsp:nvSpPr>
        <dsp:cNvPr id="0" name=""/>
        <dsp:cNvSpPr/>
      </dsp:nvSpPr>
      <dsp:spPr>
        <a:xfrm>
          <a:off x="4996140" y="528708"/>
          <a:ext cx="1398664" cy="11189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System Users (Other)</a:t>
          </a:r>
          <a:endParaRPr lang="en-US" sz="13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Automobiles, pedestrians, bicyclists</a:t>
          </a:r>
          <a:endParaRPr lang="en-US" sz="1000" kern="1200" dirty="0"/>
        </a:p>
      </dsp:txBody>
      <dsp:txXfrm>
        <a:off x="5028912" y="561480"/>
        <a:ext cx="1333120" cy="1053387"/>
      </dsp:txXfrm>
    </dsp:sp>
    <dsp:sp modelId="{25DE9134-751B-4F1E-B8A1-8A845C0AC5C0}">
      <dsp:nvSpPr>
        <dsp:cNvPr id="0" name=""/>
        <dsp:cNvSpPr/>
      </dsp:nvSpPr>
      <dsp:spPr>
        <a:xfrm rot="19800000">
          <a:off x="4859505" y="2572574"/>
          <a:ext cx="2202086" cy="569456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09602D-5194-4D8C-96C1-4FB50BE6FD77}">
      <dsp:nvSpPr>
        <dsp:cNvPr id="0" name=""/>
        <dsp:cNvSpPr/>
      </dsp:nvSpPr>
      <dsp:spPr>
        <a:xfrm>
          <a:off x="6214747" y="1747315"/>
          <a:ext cx="1398664" cy="11189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Cook County, CMAP, and Surrounding Municipalities</a:t>
          </a:r>
          <a:endParaRPr lang="en-US" sz="13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planning, construction</a:t>
          </a:r>
          <a:endParaRPr lang="en-US" sz="1000" kern="1200" dirty="0"/>
        </a:p>
      </dsp:txBody>
      <dsp:txXfrm>
        <a:off x="6247519" y="1780087"/>
        <a:ext cx="1333120" cy="1053387"/>
      </dsp:txXfrm>
    </dsp:sp>
    <dsp:sp modelId="{332ACC42-8BB5-49A3-A24D-876FD946917A}">
      <dsp:nvSpPr>
        <dsp:cNvPr id="0" name=""/>
        <dsp:cNvSpPr/>
      </dsp:nvSpPr>
      <dsp:spPr>
        <a:xfrm>
          <a:off x="5158034" y="3686701"/>
          <a:ext cx="2202086" cy="569456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9CA15F-B311-4CCC-83EF-0C4BEF747CB6}">
      <dsp:nvSpPr>
        <dsp:cNvPr id="0" name=""/>
        <dsp:cNvSpPr/>
      </dsp:nvSpPr>
      <dsp:spPr>
        <a:xfrm>
          <a:off x="6660788" y="3411963"/>
          <a:ext cx="1398664" cy="11189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Illinois Department of Transportation</a:t>
          </a:r>
          <a:endParaRPr lang="en-US" sz="13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planning, permitting, construction</a:t>
          </a:r>
          <a:endParaRPr lang="en-US" sz="1000" kern="1200" dirty="0"/>
        </a:p>
      </dsp:txBody>
      <dsp:txXfrm>
        <a:off x="6693560" y="3444735"/>
        <a:ext cx="1333120" cy="105338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F1FED0-3A34-42E8-B030-A517FD1E4636}">
      <dsp:nvSpPr>
        <dsp:cNvPr id="0" name=""/>
        <dsp:cNvSpPr/>
      </dsp:nvSpPr>
      <dsp:spPr>
        <a:xfrm>
          <a:off x="0" y="912177"/>
          <a:ext cx="2726055" cy="2726055"/>
        </a:xfrm>
        <a:prstGeom prst="ellipse">
          <a:avLst/>
        </a:prstGeom>
        <a:solidFill>
          <a:schemeClr val="accent1">
            <a:shade val="90000"/>
            <a:hueOff val="-522545"/>
            <a:satOff val="-43830"/>
            <a:lumOff val="47897"/>
            <a:alphaOff val="-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C113F9-03E5-47B5-862E-22433FCE948F}">
      <dsp:nvSpPr>
        <dsp:cNvPr id="0" name=""/>
        <dsp:cNvSpPr/>
      </dsp:nvSpPr>
      <dsp:spPr>
        <a:xfrm>
          <a:off x="545211" y="1457388"/>
          <a:ext cx="1635633" cy="1635633"/>
        </a:xfrm>
        <a:prstGeom prst="ellipse">
          <a:avLst/>
        </a:prstGeom>
        <a:solidFill>
          <a:schemeClr val="accent1">
            <a:shade val="90000"/>
            <a:hueOff val="-261272"/>
            <a:satOff val="-21915"/>
            <a:lumOff val="23949"/>
            <a:alphaOff val="-2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0887DB-DD13-4A0D-86C4-76B6D255FB17}">
      <dsp:nvSpPr>
        <dsp:cNvPr id="0" name=""/>
        <dsp:cNvSpPr/>
      </dsp:nvSpPr>
      <dsp:spPr>
        <a:xfrm>
          <a:off x="1090422" y="2002599"/>
          <a:ext cx="545211" cy="545211"/>
        </a:xfrm>
        <a:prstGeom prst="ellipse">
          <a:avLst/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0DBD8D-52D5-431F-AE7A-99E3F72E81DF}">
      <dsp:nvSpPr>
        <dsp:cNvPr id="0" name=""/>
        <dsp:cNvSpPr/>
      </dsp:nvSpPr>
      <dsp:spPr>
        <a:xfrm>
          <a:off x="3180397" y="3491"/>
          <a:ext cx="1363027" cy="7950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21590" bIns="2159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Intersections, Viaducts, Signs</a:t>
          </a:r>
          <a:endParaRPr lang="en-US" sz="1700" kern="1200" dirty="0"/>
        </a:p>
      </dsp:txBody>
      <dsp:txXfrm>
        <a:off x="3180397" y="3491"/>
        <a:ext cx="1363027" cy="795099"/>
      </dsp:txXfrm>
    </dsp:sp>
    <dsp:sp modelId="{FEC4EF52-D8BF-4DD4-A36C-57A04DC13832}">
      <dsp:nvSpPr>
        <dsp:cNvPr id="0" name=""/>
        <dsp:cNvSpPr/>
      </dsp:nvSpPr>
      <dsp:spPr>
        <a:xfrm>
          <a:off x="2839640" y="401041"/>
          <a:ext cx="34075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0CCAE8-7B07-4BA6-9410-8ABA0245E22C}">
      <dsp:nvSpPr>
        <dsp:cNvPr id="0" name=""/>
        <dsp:cNvSpPr/>
      </dsp:nvSpPr>
      <dsp:spPr>
        <a:xfrm rot="5400000">
          <a:off x="1163798" y="600725"/>
          <a:ext cx="1873708" cy="147525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77203E-54B6-42BF-B35B-C38D8734C805}">
      <dsp:nvSpPr>
        <dsp:cNvPr id="0" name=""/>
        <dsp:cNvSpPr/>
      </dsp:nvSpPr>
      <dsp:spPr>
        <a:xfrm>
          <a:off x="3180397" y="798591"/>
          <a:ext cx="1363027" cy="7950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21590" bIns="2159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Route-level designation</a:t>
          </a:r>
          <a:endParaRPr lang="en-US" sz="1700" kern="1200" dirty="0"/>
        </a:p>
      </dsp:txBody>
      <dsp:txXfrm>
        <a:off x="3180397" y="798591"/>
        <a:ext cx="1363027" cy="795099"/>
      </dsp:txXfrm>
    </dsp:sp>
    <dsp:sp modelId="{C99B9C00-D554-4734-89C5-4410B6E90412}">
      <dsp:nvSpPr>
        <dsp:cNvPr id="0" name=""/>
        <dsp:cNvSpPr/>
      </dsp:nvSpPr>
      <dsp:spPr>
        <a:xfrm>
          <a:off x="2839640" y="1196141"/>
          <a:ext cx="34075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909DB4-3DFD-4B73-8048-1677EADE4857}">
      <dsp:nvSpPr>
        <dsp:cNvPr id="0" name=""/>
        <dsp:cNvSpPr/>
      </dsp:nvSpPr>
      <dsp:spPr>
        <a:xfrm rot="5400000">
          <a:off x="1565982" y="1383421"/>
          <a:ext cx="1460075" cy="1084515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B3219F-6247-46B3-9A82-07342745777E}">
      <dsp:nvSpPr>
        <dsp:cNvPr id="0" name=""/>
        <dsp:cNvSpPr/>
      </dsp:nvSpPr>
      <dsp:spPr>
        <a:xfrm>
          <a:off x="3180397" y="1593690"/>
          <a:ext cx="1363027" cy="7950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21590" bIns="2159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smtClean="0"/>
            <a:t>System Overview, Policy Issues</a:t>
          </a:r>
          <a:endParaRPr lang="en-US" sz="1700" kern="1200" dirty="0"/>
        </a:p>
      </dsp:txBody>
      <dsp:txXfrm>
        <a:off x="3180397" y="1593690"/>
        <a:ext cx="1363027" cy="795099"/>
      </dsp:txXfrm>
    </dsp:sp>
    <dsp:sp modelId="{68494D94-1CDA-40E9-BCE2-C0DA3EAFFBBE}">
      <dsp:nvSpPr>
        <dsp:cNvPr id="0" name=""/>
        <dsp:cNvSpPr/>
      </dsp:nvSpPr>
      <dsp:spPr>
        <a:xfrm>
          <a:off x="2839640" y="1991240"/>
          <a:ext cx="34075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107A8B-139F-4720-BCC4-67408EDCFEB7}">
      <dsp:nvSpPr>
        <dsp:cNvPr id="0" name=""/>
        <dsp:cNvSpPr/>
      </dsp:nvSpPr>
      <dsp:spPr>
        <a:xfrm rot="5400000">
          <a:off x="1968666" y="2165480"/>
          <a:ext cx="1043170" cy="69378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6649" tIns="48325" rIns="96649" bIns="4832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1"/>
            <a:ext cx="3169920" cy="480060"/>
          </a:xfrm>
          <a:prstGeom prst="rect">
            <a:avLst/>
          </a:prstGeom>
        </p:spPr>
        <p:txBody>
          <a:bodyPr vert="horz" lIns="96649" tIns="48325" rIns="96649" bIns="48325" rtlCol="0"/>
          <a:lstStyle>
            <a:lvl1pPr algn="r">
              <a:defRPr sz="1200"/>
            </a:lvl1pPr>
          </a:lstStyle>
          <a:p>
            <a:fld id="{88640F95-E39B-43CD-AE08-52BAA3ACE75C}" type="datetimeFigureOut">
              <a:rPr lang="en-US" smtClean="0"/>
              <a:pPr/>
              <a:t>10/30/2013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49" tIns="48325" rIns="96649" bIns="4832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49" tIns="48325" rIns="96649" bIns="48325" rtlCol="0" anchor="b"/>
          <a:lstStyle>
            <a:lvl1pPr algn="r">
              <a:defRPr sz="1200"/>
            </a:lvl1pPr>
          </a:lstStyle>
          <a:p>
            <a:fld id="{99EA8D77-B219-4D0F-8F92-E21FF7C2522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7230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6649" tIns="48325" rIns="96649" bIns="4832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480060"/>
          </a:xfrm>
          <a:prstGeom prst="rect">
            <a:avLst/>
          </a:prstGeom>
        </p:spPr>
        <p:txBody>
          <a:bodyPr vert="horz" lIns="96649" tIns="48325" rIns="96649" bIns="48325" rtlCol="0"/>
          <a:lstStyle>
            <a:lvl1pPr algn="r">
              <a:defRPr sz="1200"/>
            </a:lvl1pPr>
          </a:lstStyle>
          <a:p>
            <a:fld id="{D81A8936-9575-4A7B-96FF-759D075096BF}" type="datetimeFigureOut">
              <a:rPr lang="en-US" smtClean="0"/>
              <a:pPr/>
              <a:t>10/30/2013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7425" cy="3598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49" tIns="48325" rIns="96649" bIns="4832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49" tIns="48325" rIns="96649" bIns="4832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49" tIns="48325" rIns="96649" bIns="4832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49" tIns="48325" rIns="96649" bIns="48325" rtlCol="0" anchor="b"/>
          <a:lstStyle>
            <a:lvl1pPr algn="r">
              <a:defRPr sz="1200"/>
            </a:lvl1pPr>
          </a:lstStyle>
          <a:p>
            <a:fld id="{AE2B0A10-6CCD-44B8-ADDC-B8A3B3A8A3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434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B0A10-6CCD-44B8-ADDC-B8A3B3A8A37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2980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8507">
              <a:defRPr/>
            </a:pPr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- Doing the research to find out the needs/goals/intentions of each increases the likelihood that they will want to help you.  E.g. truck</a:t>
            </a:r>
            <a:r>
              <a:rPr lang="en-US" baseline="0" dirty="0" smtClean="0"/>
              <a:t> parking as an issue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baseline="0" dirty="0" smtClean="0"/>
              <a:t> bullet story – identifying issues by issues but also systemic – e.g. 2 routing systems</a:t>
            </a:r>
          </a:p>
          <a:p>
            <a:endParaRPr lang="en-US" baseline="0" dirty="0" smtClean="0"/>
          </a:p>
          <a:p>
            <a:pPr marL="177845" indent="-177845">
              <a:buFontTx/>
              <a:buChar char="-"/>
            </a:pPr>
            <a:r>
              <a:rPr lang="en-US" baseline="0" dirty="0" smtClean="0"/>
              <a:t>We made relationships that would not be in place otherwise – since we worked together with the city to reach out to different groups, they looked at the group of us stronger than either on our own</a:t>
            </a:r>
          </a:p>
          <a:p>
            <a:pPr marL="177845" indent="-177845">
              <a:buFontTx/>
              <a:buChar char="-"/>
            </a:pP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B0A10-6CCD-44B8-ADDC-B8A3B3A8A373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574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-Previous attempts have not resulted</a:t>
            </a:r>
            <a:r>
              <a:rPr lang="en-US" baseline="0" dirty="0" smtClean="0"/>
              <a:t> in a comprehensive system</a:t>
            </a:r>
          </a:p>
          <a:p>
            <a:pPr marL="177845" indent="-177845">
              <a:buFontTx/>
              <a:buChar char="-"/>
            </a:pPr>
            <a:r>
              <a:rPr lang="en-US" dirty="0" smtClean="0"/>
              <a:t>Truck route</a:t>
            </a:r>
            <a:r>
              <a:rPr lang="en-US" baseline="0" dirty="0" smtClean="0"/>
              <a:t> system goals – came up with in conjunction with the city </a:t>
            </a:r>
          </a:p>
          <a:p>
            <a:pPr marL="177845" indent="-177845">
              <a:buFontTx/>
              <a:buChar char="-"/>
            </a:pPr>
            <a:r>
              <a:rPr lang="en-US" baseline="0" dirty="0" smtClean="0"/>
              <a:t>Goals only possible with collaboration – need to bring in other </a:t>
            </a:r>
            <a:r>
              <a:rPr lang="en-US" baseline="0" dirty="0" err="1" smtClean="0"/>
              <a:t>staekholders</a:t>
            </a:r>
            <a:endParaRPr lang="en-US" baseline="0" dirty="0" smtClean="0"/>
          </a:p>
          <a:p>
            <a:pPr marL="652099" lvl="1" indent="-177845">
              <a:buFontTx/>
              <a:buChar char="-"/>
            </a:pPr>
            <a:r>
              <a:rPr lang="en-US" baseline="0" dirty="0" smtClean="0"/>
              <a:t>Safe, effective routing NOT JUST WITHIN THE CITY</a:t>
            </a:r>
          </a:p>
          <a:p>
            <a:pPr marL="652099" lvl="1" indent="-177845">
              <a:buFontTx/>
              <a:buChar char="-"/>
            </a:pPr>
            <a:r>
              <a:rPr lang="en-US" baseline="0" dirty="0" smtClean="0"/>
              <a:t>Enforcement – state, local</a:t>
            </a:r>
          </a:p>
          <a:p>
            <a:pPr marL="652099" lvl="1" indent="-177845">
              <a:buFontTx/>
              <a:buChar char="-"/>
            </a:pPr>
            <a:r>
              <a:rPr lang="en-US" baseline="0" dirty="0" smtClean="0"/>
              <a:t>Coordination with other jurisdictions are a ‘win </a:t>
            </a:r>
            <a:r>
              <a:rPr lang="en-US" baseline="0" dirty="0" err="1" smtClean="0"/>
              <a:t>win</a:t>
            </a:r>
            <a:r>
              <a:rPr lang="en-US" baseline="0" dirty="0" smtClean="0"/>
              <a:t>’ – you don’t want a system that routes trucks through the city and strands them because they can’t get through other areas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B0A10-6CCD-44B8-ADDC-B8A3B3A8A37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9564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Stakeholders did not speak to each other</a:t>
            </a:r>
          </a:p>
          <a:p>
            <a:endParaRPr lang="en-US" dirty="0" smtClean="0"/>
          </a:p>
          <a:p>
            <a:r>
              <a:rPr lang="en-US" dirty="0" smtClean="0"/>
              <a:t>We added connections through collaboration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B0A10-6CCD-44B8-ADDC-B8A3B3A8A373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2332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Stakeholders did not speak to each other</a:t>
            </a:r>
          </a:p>
          <a:p>
            <a:endParaRPr lang="en-US" dirty="0" smtClean="0"/>
          </a:p>
          <a:p>
            <a:r>
              <a:rPr lang="en-US" dirty="0" smtClean="0"/>
              <a:t>We added connections </a:t>
            </a:r>
            <a:r>
              <a:rPr lang="en-US" smtClean="0"/>
              <a:t>through collaboration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B0A10-6CCD-44B8-ADDC-B8A3B3A8A373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2332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Stakeholders did not speak to each other</a:t>
            </a:r>
          </a:p>
          <a:p>
            <a:endParaRPr lang="en-US" dirty="0" smtClean="0"/>
          </a:p>
          <a:p>
            <a:r>
              <a:rPr lang="en-US" dirty="0" smtClean="0"/>
              <a:t>We added connections </a:t>
            </a:r>
            <a:r>
              <a:rPr lang="en-US" smtClean="0"/>
              <a:t>through collaboration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B0A10-6CCD-44B8-ADDC-B8A3B3A8A373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2332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B0A10-6CCD-44B8-ADDC-B8A3B3A8A373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0418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lvl="1" defTabSz="892261">
              <a:defRPr/>
            </a:pPr>
            <a:r>
              <a:rPr lang="en-US" dirty="0" smtClean="0"/>
              <a:t>Who gave what to who?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B0A10-6CCD-44B8-ADDC-B8A3B3A8A373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B0A10-6CCD-44B8-ADDC-B8A3B3A8A373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2980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 is this important to different groups? How did we learn this through collaboration?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B0A10-6CCD-44B8-ADDC-B8A3B3A8A373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452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new cover slide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37064"/>
            <a:ext cx="9144000" cy="411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4632" y="0"/>
            <a:ext cx="7964424" cy="892277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4632" y="892277"/>
            <a:ext cx="7964424" cy="744499"/>
          </a:xfrm>
        </p:spPr>
        <p:txBody>
          <a:bodyPr>
            <a:noAutofit/>
          </a:bodyPr>
          <a:lstStyle>
            <a:lvl1pPr marL="0" indent="0" algn="l">
              <a:buNone/>
              <a:defRPr sz="2400" i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21" descr="CS_logo_BW_No tag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163" y="6177184"/>
            <a:ext cx="1690687" cy="411162"/>
          </a:xfrm>
          <a:prstGeom prst="rect">
            <a:avLst/>
          </a:prstGeom>
          <a:noFill/>
          <a:ln w="9525">
            <a:solidFill>
              <a:srgbClr val="002E56"/>
            </a:solidFill>
            <a:miter lim="800000"/>
            <a:headEnd/>
            <a:tailEnd/>
          </a:ln>
        </p:spPr>
      </p:pic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4991100" y="5761959"/>
            <a:ext cx="3844322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Transportation leadership you can trust.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6754" y="2153258"/>
            <a:ext cx="14680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chemeClr val="bg1"/>
                </a:solidFill>
              </a:rPr>
              <a:t>presented to</a:t>
            </a:r>
            <a:endParaRPr lang="en-US" sz="1400" b="1" i="1" dirty="0">
              <a:solidFill>
                <a:schemeClr val="bg1"/>
              </a:solidFill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506754" y="2416272"/>
            <a:ext cx="5967786" cy="857865"/>
          </a:xfrm>
        </p:spPr>
        <p:txBody>
          <a:bodyPr/>
          <a:lstStyle>
            <a:lvl1pPr>
              <a:buFontTx/>
              <a:buNone/>
              <a:defRPr b="1"/>
            </a:lvl1pPr>
          </a:lstStyle>
          <a:p>
            <a:pPr lvl="0"/>
            <a:r>
              <a:rPr lang="en-US" dirty="0" smtClean="0"/>
              <a:t>Client Name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06754" y="3465870"/>
            <a:ext cx="12704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chemeClr val="bg1"/>
                </a:solidFill>
              </a:rPr>
              <a:t>presented by</a:t>
            </a:r>
            <a:endParaRPr lang="en-US" sz="1400" b="1" i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6754" y="3707281"/>
            <a:ext cx="4131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i="0" dirty="0" smtClean="0">
                <a:solidFill>
                  <a:schemeClr val="bg1"/>
                </a:solidFill>
              </a:rPr>
              <a:t>Cambridge Systematics, Inc</a:t>
            </a:r>
            <a:r>
              <a:rPr lang="en-US" sz="1800" b="1" i="1" dirty="0" smtClean="0">
                <a:solidFill>
                  <a:schemeClr val="bg1"/>
                </a:solidFill>
              </a:rPr>
              <a:t>.</a:t>
            </a:r>
            <a:endParaRPr lang="en-US" sz="1800" b="1" i="1" dirty="0">
              <a:solidFill>
                <a:schemeClr val="bg1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506754" y="5182522"/>
            <a:ext cx="4065246" cy="538163"/>
          </a:xfrm>
        </p:spPr>
        <p:txBody>
          <a:bodyPr/>
          <a:lstStyle>
            <a:lvl1pPr>
              <a:buFontTx/>
              <a:buNone/>
              <a:defRPr sz="1600" b="1"/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06754" y="4076613"/>
            <a:ext cx="4065246" cy="538163"/>
          </a:xfrm>
        </p:spPr>
        <p:txBody>
          <a:bodyPr/>
          <a:lstStyle>
            <a:lvl1pPr>
              <a:buFontTx/>
              <a:buNone/>
              <a:defRPr sz="1600" b="1"/>
            </a:lvl1pPr>
          </a:lstStyle>
          <a:p>
            <a:pPr lvl="0"/>
            <a:r>
              <a:rPr lang="en-US" dirty="0" smtClean="0"/>
              <a:t>Presenters name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4632" y="0"/>
            <a:ext cx="7964424" cy="884903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4632" y="884903"/>
            <a:ext cx="7964424" cy="751873"/>
          </a:xfrm>
        </p:spPr>
        <p:txBody>
          <a:bodyPr>
            <a:noAutofit/>
          </a:bodyPr>
          <a:lstStyle>
            <a:lvl1pPr marL="0" indent="0" algn="l">
              <a:buNone/>
              <a:defRPr sz="2400" i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21" descr="CS_logo_BW_No tag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163" y="6177184"/>
            <a:ext cx="1690687" cy="411162"/>
          </a:xfrm>
          <a:prstGeom prst="rect">
            <a:avLst/>
          </a:prstGeom>
          <a:noFill/>
          <a:ln w="9525">
            <a:solidFill>
              <a:srgbClr val="002E56"/>
            </a:solidFill>
            <a:miter lim="800000"/>
            <a:headEnd/>
            <a:tailEnd/>
          </a:ln>
        </p:spPr>
      </p:pic>
      <p:pic>
        <p:nvPicPr>
          <p:cNvPr id="9" name="Picture 11" descr="new cover slide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645044"/>
            <a:ext cx="9144000" cy="4114800"/>
          </a:xfrm>
          <a:prstGeom prst="rect">
            <a:avLst/>
          </a:prstGeom>
          <a:noFill/>
        </p:spPr>
      </p:pic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4991100" y="5761959"/>
            <a:ext cx="3844322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Transportation leadership you can trust.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6754" y="2153258"/>
            <a:ext cx="14680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chemeClr val="bg1"/>
                </a:solidFill>
              </a:rPr>
              <a:t>presented to</a:t>
            </a:r>
            <a:endParaRPr lang="en-US" sz="1400" b="1" i="1" dirty="0">
              <a:solidFill>
                <a:schemeClr val="bg1"/>
              </a:solidFill>
            </a:endParaRPr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506754" y="2416272"/>
            <a:ext cx="5967786" cy="857865"/>
          </a:xfrm>
        </p:spPr>
        <p:txBody>
          <a:bodyPr/>
          <a:lstStyle>
            <a:lvl1pPr>
              <a:buFontTx/>
              <a:buNone/>
              <a:defRPr b="1"/>
            </a:lvl1pPr>
          </a:lstStyle>
          <a:p>
            <a:pPr lvl="0"/>
            <a:r>
              <a:rPr lang="en-US" dirty="0" smtClean="0"/>
              <a:t>Client Name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06754" y="3465870"/>
            <a:ext cx="12704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chemeClr val="bg1"/>
                </a:solidFill>
              </a:rPr>
              <a:t>presented by</a:t>
            </a:r>
            <a:endParaRPr lang="en-US" sz="1400" b="1" i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6754" y="3707281"/>
            <a:ext cx="4131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i="0" dirty="0" smtClean="0">
                <a:solidFill>
                  <a:schemeClr val="bg1"/>
                </a:solidFill>
              </a:rPr>
              <a:t>Cambridge Systematics, Inc</a:t>
            </a:r>
            <a:r>
              <a:rPr lang="en-US" sz="1800" b="1" i="1" dirty="0" smtClean="0">
                <a:solidFill>
                  <a:schemeClr val="bg1"/>
                </a:solidFill>
              </a:rPr>
              <a:t>.</a:t>
            </a:r>
            <a:endParaRPr lang="en-US" sz="1800" b="1" i="1" dirty="0">
              <a:solidFill>
                <a:schemeClr val="bg1"/>
              </a:solidFill>
            </a:endParaRPr>
          </a:p>
        </p:txBody>
      </p:sp>
      <p:sp>
        <p:nvSpPr>
          <p:cNvPr id="14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506754" y="5182522"/>
            <a:ext cx="4065246" cy="538163"/>
          </a:xfrm>
        </p:spPr>
        <p:txBody>
          <a:bodyPr/>
          <a:lstStyle>
            <a:lvl1pPr>
              <a:buFontTx/>
              <a:buNone/>
              <a:defRPr sz="1600" b="1"/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16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06754" y="4076613"/>
            <a:ext cx="4065246" cy="538163"/>
          </a:xfrm>
        </p:spPr>
        <p:txBody>
          <a:bodyPr/>
          <a:lstStyle>
            <a:lvl1pPr>
              <a:buFontTx/>
              <a:buNone/>
              <a:defRPr sz="1600" b="1"/>
            </a:lvl1pPr>
          </a:lstStyle>
          <a:p>
            <a:pPr lvl="0"/>
            <a:r>
              <a:rPr lang="en-US" dirty="0" smtClean="0"/>
              <a:t>Presenters name</a:t>
            </a:r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4632" y="0"/>
            <a:ext cx="7964424" cy="877529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4632" y="877529"/>
            <a:ext cx="7964424" cy="759247"/>
          </a:xfrm>
        </p:spPr>
        <p:txBody>
          <a:bodyPr>
            <a:noAutofit/>
          </a:bodyPr>
          <a:lstStyle>
            <a:lvl1pPr marL="0" indent="0" algn="l">
              <a:buNone/>
              <a:defRPr sz="2400" i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21" descr="CS_logo_BW_No tag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163" y="6177184"/>
            <a:ext cx="1690687" cy="411162"/>
          </a:xfrm>
          <a:prstGeom prst="rect">
            <a:avLst/>
          </a:prstGeom>
          <a:noFill/>
          <a:ln w="9525">
            <a:solidFill>
              <a:srgbClr val="002E56"/>
            </a:solidFill>
            <a:miter lim="800000"/>
            <a:headEnd/>
            <a:tailEnd/>
          </a:ln>
        </p:spPr>
      </p:pic>
      <p:pic>
        <p:nvPicPr>
          <p:cNvPr id="9" name="Picture 11" descr="new cover slide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636776"/>
            <a:ext cx="9144000" cy="4114800"/>
          </a:xfrm>
          <a:prstGeom prst="rect">
            <a:avLst/>
          </a:prstGeom>
          <a:noFill/>
        </p:spPr>
      </p:pic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4991100" y="5761959"/>
            <a:ext cx="3844322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Transportation leadership you can trust.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6754" y="2153258"/>
            <a:ext cx="14680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chemeClr val="bg1"/>
                </a:solidFill>
              </a:rPr>
              <a:t>presented to</a:t>
            </a:r>
            <a:endParaRPr lang="en-US" sz="1400" b="1" i="1" dirty="0">
              <a:solidFill>
                <a:schemeClr val="bg1"/>
              </a:solidFill>
            </a:endParaRPr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506754" y="2416272"/>
            <a:ext cx="5967786" cy="857865"/>
          </a:xfrm>
        </p:spPr>
        <p:txBody>
          <a:bodyPr/>
          <a:lstStyle>
            <a:lvl1pPr>
              <a:buFontTx/>
              <a:buNone/>
              <a:defRPr b="1"/>
            </a:lvl1pPr>
          </a:lstStyle>
          <a:p>
            <a:pPr lvl="0"/>
            <a:r>
              <a:rPr lang="en-US" dirty="0" smtClean="0"/>
              <a:t>Client Name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06754" y="3465870"/>
            <a:ext cx="12704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chemeClr val="bg1"/>
                </a:solidFill>
              </a:rPr>
              <a:t>presented by</a:t>
            </a:r>
            <a:endParaRPr lang="en-US" sz="1400" b="1" i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6754" y="3707281"/>
            <a:ext cx="4131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i="0" dirty="0" smtClean="0">
                <a:solidFill>
                  <a:schemeClr val="bg1"/>
                </a:solidFill>
              </a:rPr>
              <a:t>Cambridge Systematics, Inc</a:t>
            </a:r>
            <a:r>
              <a:rPr lang="en-US" sz="1800" b="1" i="1" dirty="0" smtClean="0">
                <a:solidFill>
                  <a:schemeClr val="bg1"/>
                </a:solidFill>
              </a:rPr>
              <a:t>.</a:t>
            </a:r>
            <a:endParaRPr lang="en-US" sz="1800" b="1" i="1" dirty="0">
              <a:solidFill>
                <a:schemeClr val="bg1"/>
              </a:solidFill>
            </a:endParaRPr>
          </a:p>
        </p:txBody>
      </p:sp>
      <p:sp>
        <p:nvSpPr>
          <p:cNvPr id="14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506754" y="5182522"/>
            <a:ext cx="4065246" cy="538163"/>
          </a:xfrm>
        </p:spPr>
        <p:txBody>
          <a:bodyPr/>
          <a:lstStyle>
            <a:lvl1pPr>
              <a:buFontTx/>
              <a:buNone/>
              <a:defRPr sz="1600" b="1"/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16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06754" y="4076613"/>
            <a:ext cx="4065246" cy="538163"/>
          </a:xfrm>
        </p:spPr>
        <p:txBody>
          <a:bodyPr/>
          <a:lstStyle>
            <a:lvl1pPr>
              <a:buFontTx/>
              <a:buNone/>
              <a:defRPr sz="1600" b="1"/>
            </a:lvl1pPr>
          </a:lstStyle>
          <a:p>
            <a:pPr lvl="0"/>
            <a:r>
              <a:rPr lang="en-US" dirty="0" smtClean="0"/>
              <a:t>Presenters name</a:t>
            </a:r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4632" y="0"/>
            <a:ext cx="7964424" cy="870155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4632" y="870155"/>
            <a:ext cx="7964424" cy="766621"/>
          </a:xfrm>
        </p:spPr>
        <p:txBody>
          <a:bodyPr>
            <a:noAutofit/>
          </a:bodyPr>
          <a:lstStyle>
            <a:lvl1pPr marL="0" indent="0" algn="l">
              <a:buNone/>
              <a:defRPr sz="2400" i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21" descr="CS_logo_BW_No tag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163" y="6177184"/>
            <a:ext cx="1690687" cy="411162"/>
          </a:xfrm>
          <a:prstGeom prst="rect">
            <a:avLst/>
          </a:prstGeom>
          <a:noFill/>
          <a:ln w="9525">
            <a:solidFill>
              <a:srgbClr val="002E56"/>
            </a:solidFill>
            <a:miter lim="800000"/>
            <a:headEnd/>
            <a:tailEnd/>
          </a:ln>
        </p:spPr>
      </p:pic>
      <p:pic>
        <p:nvPicPr>
          <p:cNvPr id="5" name="Picture 12" descr="Envrinoment_Final"/>
          <p:cNvPicPr>
            <a:picLocks noChangeAspect="1" noChangeArrowheads="1"/>
          </p:cNvPicPr>
          <p:nvPr/>
        </p:nvPicPr>
        <p:blipFill>
          <a:blip r:embed="rId3" cstate="screen">
            <a:lum bright="-18000" contras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649413"/>
            <a:ext cx="9144000" cy="4083050"/>
          </a:xfrm>
          <a:prstGeom prst="rect">
            <a:avLst/>
          </a:prstGeom>
          <a:noFill/>
        </p:spPr>
      </p:pic>
      <p:pic>
        <p:nvPicPr>
          <p:cNvPr id="6" name="Picture 13" descr="35 year Sustain Logo_Outlines copy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48550" y="1866900"/>
            <a:ext cx="1181100" cy="1181100"/>
          </a:xfrm>
          <a:prstGeom prst="rect">
            <a:avLst/>
          </a:prstGeom>
          <a:noFill/>
        </p:spPr>
      </p:pic>
      <p:sp>
        <p:nvSpPr>
          <p:cNvPr id="8" name="Text Box 18"/>
          <p:cNvSpPr txBox="1">
            <a:spLocks noChangeArrowheads="1"/>
          </p:cNvSpPr>
          <p:nvPr/>
        </p:nvSpPr>
        <p:spPr bwMode="auto">
          <a:xfrm>
            <a:off x="4991100" y="5732463"/>
            <a:ext cx="3844322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Transportation leadership you can trust.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6754" y="2153258"/>
            <a:ext cx="14680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chemeClr val="bg1"/>
                </a:solidFill>
              </a:rPr>
              <a:t>presented to</a:t>
            </a:r>
            <a:endParaRPr lang="en-US" sz="1400" b="1" i="1" dirty="0">
              <a:solidFill>
                <a:schemeClr val="bg1"/>
              </a:solidFill>
            </a:endParaRPr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506754" y="2416272"/>
            <a:ext cx="5967786" cy="857865"/>
          </a:xfrm>
        </p:spPr>
        <p:txBody>
          <a:bodyPr/>
          <a:lstStyle>
            <a:lvl1pPr>
              <a:buFontTx/>
              <a:buNone/>
              <a:defRPr b="1"/>
            </a:lvl1pPr>
          </a:lstStyle>
          <a:p>
            <a:pPr lvl="0"/>
            <a:r>
              <a:rPr lang="en-US" dirty="0" smtClean="0"/>
              <a:t>Client Name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06754" y="3465870"/>
            <a:ext cx="12704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chemeClr val="bg1"/>
                </a:solidFill>
              </a:rPr>
              <a:t>presented by</a:t>
            </a:r>
            <a:endParaRPr lang="en-US" sz="1400" b="1" i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6754" y="3707281"/>
            <a:ext cx="4131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i="0" dirty="0" smtClean="0">
                <a:solidFill>
                  <a:schemeClr val="bg1"/>
                </a:solidFill>
              </a:rPr>
              <a:t>Cambridge Systematics, Inc</a:t>
            </a:r>
            <a:r>
              <a:rPr lang="en-US" sz="1800" b="1" i="1" dirty="0" smtClean="0">
                <a:solidFill>
                  <a:schemeClr val="bg1"/>
                </a:solidFill>
              </a:rPr>
              <a:t>.</a:t>
            </a:r>
            <a:endParaRPr lang="en-US" sz="1800" b="1" i="1" dirty="0">
              <a:solidFill>
                <a:schemeClr val="bg1"/>
              </a:solidFill>
            </a:endParaRPr>
          </a:p>
        </p:txBody>
      </p:sp>
      <p:sp>
        <p:nvSpPr>
          <p:cNvPr id="14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506754" y="5154386"/>
            <a:ext cx="4065246" cy="538163"/>
          </a:xfrm>
        </p:spPr>
        <p:txBody>
          <a:bodyPr/>
          <a:lstStyle>
            <a:lvl1pPr>
              <a:buFontTx/>
              <a:buNone/>
              <a:defRPr sz="1600" b="1"/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16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506754" y="4076613"/>
            <a:ext cx="4065246" cy="538163"/>
          </a:xfrm>
        </p:spPr>
        <p:txBody>
          <a:bodyPr/>
          <a:lstStyle>
            <a:lvl1pPr>
              <a:buFontTx/>
              <a:buNone/>
              <a:defRPr sz="1600" b="1"/>
            </a:lvl1pPr>
          </a:lstStyle>
          <a:p>
            <a:pPr lvl="0"/>
            <a:r>
              <a:rPr lang="en-US" dirty="0" smtClean="0"/>
              <a:t>Presenters name</a:t>
            </a:r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chemeClr val="tx2"/>
              </a:buClr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divider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9144000" cy="3200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7963"/>
            <a:ext cx="7772400" cy="1362075"/>
          </a:xfrm>
        </p:spPr>
        <p:txBody>
          <a:bodyPr anchor="ctr" anchorCtr="0"/>
          <a:lstStyle>
            <a:lvl1pPr algn="ctr">
              <a:defRPr sz="3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8490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6742"/>
            <a:ext cx="8229600" cy="49094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5766" y="6371304"/>
            <a:ext cx="4811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fld id="{6EFA8406-D672-4E03-9ABF-F4A7E3A351A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26" descr="CS_logo_BW_No tag2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9539" y="6403563"/>
            <a:ext cx="957262" cy="232497"/>
          </a:xfrm>
          <a:prstGeom prst="rect">
            <a:avLst/>
          </a:prstGeom>
          <a:solidFill>
            <a:schemeClr val="bg1"/>
          </a:solidFill>
          <a:ln w="9525">
            <a:solidFill>
              <a:srgbClr val="002E56"/>
            </a:solidFill>
            <a:miter lim="800000"/>
            <a:headEnd/>
            <a:tailEnd/>
          </a:ln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ts val="3000"/>
        </a:spcBef>
        <a:buSzPct val="80000"/>
        <a:buFontTx/>
        <a:buBlip>
          <a:blip r:embed="rId13"/>
        </a:buBlip>
        <a:defRPr sz="2400" b="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1000"/>
        </a:spcBef>
        <a:buClr>
          <a:schemeClr val="tx2"/>
        </a:buClr>
        <a:buFont typeface="Arial" pitchFamily="34" charset="0"/>
        <a:buChar char="»"/>
        <a:defRPr sz="2200" b="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1000"/>
        </a:spcBef>
        <a:buClr>
          <a:schemeClr val="accent4">
            <a:lumMod val="60000"/>
            <a:lumOff val="40000"/>
          </a:schemeClr>
        </a:buClr>
        <a:buFont typeface="Arial" pitchFamily="34" charset="0"/>
        <a:buChar char="•"/>
        <a:defRPr sz="2000" b="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1000"/>
        </a:spcBef>
        <a:buClr>
          <a:schemeClr val="bg1"/>
        </a:buClr>
        <a:buFont typeface="Arial" pitchFamily="34" charset="0"/>
        <a:buChar char="♦"/>
        <a:defRPr sz="1800" b="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1000"/>
        </a:spcBef>
        <a:buFont typeface="Arial" pitchFamily="34" charset="0"/>
        <a:buChar char="–"/>
        <a:defRPr sz="1800" b="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Chicago Truck Route Planning Study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ollaborative approaches to designating an urban freight system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5</a:t>
            </a:r>
            <a:r>
              <a:rPr lang="en-US" baseline="30000" dirty="0" smtClean="0"/>
              <a:t>th</a:t>
            </a:r>
            <a:r>
              <a:rPr lang="en-US" dirty="0" smtClean="0"/>
              <a:t> International Urban Freight Conference 2013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October 8, 2013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Elaine Croft McKenzie, PhD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171701" cy="342900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Vertical Clearance Restrictions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1701" y="0"/>
            <a:ext cx="59722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1701" y="4308253"/>
            <a:ext cx="2076160" cy="2549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999383" y="4750904"/>
            <a:ext cx="9144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5633759"/>
            <a:ext cx="237789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630238" algn="l"/>
              </a:tabLst>
            </a:pPr>
            <a:r>
              <a:rPr lang="en-US" sz="1400" dirty="0" smtClean="0">
                <a:latin typeface="Arial Narrow" pitchFamily="34" charset="0"/>
              </a:rPr>
              <a:t>Source:	City of Chicago</a:t>
            </a:r>
          </a:p>
          <a:p>
            <a:pPr>
              <a:tabLst>
                <a:tab pos="630238" algn="l"/>
              </a:tabLst>
            </a:pPr>
            <a:r>
              <a:rPr lang="en-US" sz="1400" dirty="0" smtClean="0">
                <a:latin typeface="Arial Narrow" pitchFamily="34" charset="0"/>
              </a:rPr>
              <a:t>	</a:t>
            </a:r>
          </a:p>
          <a:p>
            <a:pPr>
              <a:tabLst>
                <a:tab pos="630238" algn="l"/>
              </a:tabLst>
            </a:pPr>
            <a:endParaRPr lang="en-US" sz="1400" dirty="0" smtClean="0">
              <a:latin typeface="Arial Narrow" pitchFamily="34" charset="0"/>
            </a:endParaRPr>
          </a:p>
          <a:p>
            <a:pPr>
              <a:tabLst>
                <a:tab pos="630238" algn="l"/>
              </a:tabLst>
            </a:pPr>
            <a:r>
              <a:rPr lang="en-US" sz="1400" dirty="0" smtClean="0">
                <a:latin typeface="Arial Narrow" pitchFamily="34" charset="0"/>
              </a:rPr>
              <a:t>	Cambridge Systematics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171701" cy="3429000"/>
          </a:xfrm>
        </p:spPr>
        <p:txBody>
          <a:bodyPr/>
          <a:lstStyle/>
          <a:p>
            <a:r>
              <a:rPr lang="en-US" dirty="0" smtClean="0"/>
              <a:t>Vertical Clearance Restrictions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1701" y="0"/>
            <a:ext cx="59722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1701" y="4308253"/>
            <a:ext cx="2076160" cy="2549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999383" y="4750904"/>
            <a:ext cx="9144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5633759"/>
            <a:ext cx="237789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630238" algn="l"/>
              </a:tabLst>
            </a:pPr>
            <a:r>
              <a:rPr lang="en-US" sz="1400" dirty="0" smtClean="0">
                <a:latin typeface="Arial Narrow" pitchFamily="34" charset="0"/>
              </a:rPr>
              <a:t>Source:	City of Chicago</a:t>
            </a:r>
          </a:p>
          <a:p>
            <a:pPr>
              <a:tabLst>
                <a:tab pos="630238" algn="l"/>
              </a:tabLst>
            </a:pPr>
            <a:r>
              <a:rPr lang="en-US" sz="1400" dirty="0" smtClean="0">
                <a:latin typeface="Arial Narrow" pitchFamily="34" charset="0"/>
              </a:rPr>
              <a:t>	</a:t>
            </a:r>
          </a:p>
          <a:p>
            <a:pPr>
              <a:tabLst>
                <a:tab pos="630238" algn="l"/>
              </a:tabLst>
            </a:pPr>
            <a:endParaRPr lang="en-US" sz="1400" dirty="0" smtClean="0">
              <a:latin typeface="Arial Narrow" pitchFamily="34" charset="0"/>
            </a:endParaRPr>
          </a:p>
          <a:p>
            <a:pPr>
              <a:tabLst>
                <a:tab pos="630238" algn="l"/>
              </a:tabLst>
            </a:pPr>
            <a:r>
              <a:rPr lang="en-US" sz="1400" dirty="0" smtClean="0">
                <a:latin typeface="Arial Narrow" pitchFamily="34" charset="0"/>
              </a:rPr>
              <a:t>	Cambridge Systematics</a:t>
            </a:r>
          </a:p>
        </p:txBody>
      </p:sp>
      <p:pic>
        <p:nvPicPr>
          <p:cNvPr id="9" name="Picture 8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7615" y="1090670"/>
            <a:ext cx="6125378" cy="4320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Learned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Effective </a:t>
            </a:r>
            <a:r>
              <a:rPr lang="en-US" dirty="0"/>
              <a:t>collaboration </a:t>
            </a:r>
            <a:r>
              <a:rPr lang="en-US" dirty="0" smtClean="0"/>
              <a:t>is promoted by clearly </a:t>
            </a:r>
            <a:r>
              <a:rPr lang="en-US" dirty="0"/>
              <a:t>stating intentions, needs, goals, roles, and </a:t>
            </a:r>
            <a:r>
              <a:rPr lang="en-US" dirty="0" smtClean="0"/>
              <a:t>responsibilities.</a:t>
            </a:r>
          </a:p>
          <a:p>
            <a:r>
              <a:rPr lang="en-US" dirty="0" smtClean="0"/>
              <a:t>Collaborative or “allied” outreach can build relationships that would not be possible on your own</a:t>
            </a:r>
          </a:p>
          <a:p>
            <a:pPr lvl="1"/>
            <a:r>
              <a:rPr lang="en-US" dirty="0" smtClean="0"/>
              <a:t>Example: </a:t>
            </a:r>
            <a:r>
              <a:rPr lang="en-US" u="sng" dirty="0" smtClean="0"/>
              <a:t>CS-</a:t>
            </a:r>
            <a:r>
              <a:rPr lang="en-US" u="sng" dirty="0" err="1" smtClean="0"/>
              <a:t>CDOT</a:t>
            </a:r>
            <a:r>
              <a:rPr lang="en-US" u="sng" dirty="0" smtClean="0"/>
              <a:t>-</a:t>
            </a:r>
            <a:r>
              <a:rPr lang="en-US" u="sng" dirty="0" err="1" smtClean="0"/>
              <a:t>ITA</a:t>
            </a:r>
            <a:r>
              <a:rPr lang="en-US" dirty="0" smtClean="0"/>
              <a:t> was a “win-win”</a:t>
            </a:r>
          </a:p>
          <a:p>
            <a:r>
              <a:rPr lang="en-US" dirty="0" smtClean="0"/>
              <a:t>A researcher’s job includes not only finding “data” but also “information”</a:t>
            </a:r>
          </a:p>
          <a:p>
            <a:pPr lvl="1"/>
            <a:r>
              <a:rPr lang="en-US" dirty="0" smtClean="0"/>
              <a:t>Different groups have access to different data sources / information</a:t>
            </a:r>
          </a:p>
          <a:p>
            <a:pPr lvl="1"/>
            <a:r>
              <a:rPr lang="en-US" dirty="0" smtClean="0"/>
              <a:t>Bring people to the table, literally!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Chicago Truck Route Planning Study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Collaborative approaches to designating an urban freight system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5</a:t>
            </a:r>
            <a:r>
              <a:rPr lang="en-US" baseline="30000"/>
              <a:t>th</a:t>
            </a:r>
            <a:r>
              <a:rPr lang="en-US"/>
              <a:t> International Urban Freight Conference 2013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October 8, 2013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Elaine Croft McKenzie, PhD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91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Chicago’s Truck Route </a:t>
            </a:r>
            <a:r>
              <a:rPr lang="en-US" sz="2000" dirty="0" smtClean="0"/>
              <a:t>Planning Study</a:t>
            </a:r>
            <a:endParaRPr lang="en-US" sz="2000" dirty="0"/>
          </a:p>
          <a:p>
            <a:pPr lvl="1"/>
            <a:r>
              <a:rPr lang="en-US" sz="2000" dirty="0" smtClean="0"/>
              <a:t>Technical</a:t>
            </a:r>
            <a:r>
              <a:rPr lang="en-US" sz="2000" dirty="0"/>
              <a:t>, policy, and legislative issues surrounding truck route </a:t>
            </a:r>
            <a:r>
              <a:rPr lang="en-US" sz="2000" dirty="0" smtClean="0"/>
              <a:t>system</a:t>
            </a:r>
          </a:p>
          <a:p>
            <a:pPr lvl="1"/>
            <a:r>
              <a:rPr lang="en-US" sz="2000" dirty="0" smtClean="0"/>
              <a:t>Identify </a:t>
            </a:r>
            <a:r>
              <a:rPr lang="en-US" sz="2000" dirty="0"/>
              <a:t>revisions to improve system effectiveness.  </a:t>
            </a:r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 smtClean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/>
              <a:pPr/>
              <a:t>2</a:t>
            </a:fld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887142109"/>
              </p:ext>
            </p:extLst>
          </p:nvPr>
        </p:nvGraphicFramePr>
        <p:xfrm>
          <a:off x="0" y="2424546"/>
          <a:ext cx="9144000" cy="287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1288473" y="5583382"/>
            <a:ext cx="6192982" cy="9282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Other Partners &amp; Stakeholders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261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23860" y="0"/>
            <a:ext cx="542013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-1"/>
            <a:ext cx="3723861" cy="858417"/>
          </a:xfrm>
        </p:spPr>
        <p:txBody>
          <a:bodyPr/>
          <a:lstStyle/>
          <a:p>
            <a:r>
              <a:rPr lang="en-US" dirty="0" smtClean="0"/>
              <a:t>The Chicago Truck Route 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81535" y="6104916"/>
            <a:ext cx="22817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630238" algn="l"/>
              </a:tabLst>
            </a:pPr>
            <a:r>
              <a:rPr lang="en-US" sz="1000" i="1" dirty="0" smtClean="0">
                <a:solidFill>
                  <a:srgbClr val="000000"/>
                </a:solidFill>
                <a:latin typeface="Arial Narrow" pitchFamily="34" charset="0"/>
              </a:rPr>
              <a:t>Source:	City of Chicago</a:t>
            </a:r>
          </a:p>
          <a:p>
            <a:pPr>
              <a:tabLst>
                <a:tab pos="630238" algn="l"/>
              </a:tabLst>
            </a:pPr>
            <a:r>
              <a:rPr lang="en-US" sz="1000" i="1" dirty="0">
                <a:solidFill>
                  <a:srgbClr val="000000"/>
                </a:solidFill>
                <a:latin typeface="Arial Narrow" pitchFamily="34" charset="0"/>
              </a:rPr>
              <a:t>	IDOT, gettingaroundillinois.com</a:t>
            </a:r>
          </a:p>
          <a:p>
            <a:pPr>
              <a:tabLst>
                <a:tab pos="630238" algn="l"/>
              </a:tabLst>
            </a:pPr>
            <a:endParaRPr lang="en-US" sz="1000" i="1" dirty="0" smtClean="0">
              <a:solidFill>
                <a:srgbClr val="000000"/>
              </a:solidFill>
              <a:latin typeface="Arial Narrow" pitchFamily="34" charset="0"/>
            </a:endParaRPr>
          </a:p>
          <a:p>
            <a:pPr>
              <a:tabLst>
                <a:tab pos="630238" algn="l"/>
              </a:tabLst>
            </a:pPr>
            <a:r>
              <a:rPr lang="en-US" sz="1000" i="1" dirty="0" smtClean="0">
                <a:solidFill>
                  <a:srgbClr val="000000"/>
                </a:solidFill>
                <a:latin typeface="Arial Narrow" pitchFamily="34" charset="0"/>
              </a:rPr>
              <a:t>	Cambridge Systematics</a:t>
            </a:r>
          </a:p>
        </p:txBody>
      </p:sp>
      <p:sp>
        <p:nvSpPr>
          <p:cNvPr id="3" name="Oval 2"/>
          <p:cNvSpPr/>
          <p:nvPr/>
        </p:nvSpPr>
        <p:spPr>
          <a:xfrm>
            <a:off x="5417574" y="1907458"/>
            <a:ext cx="2644878" cy="1297858"/>
          </a:xfrm>
          <a:prstGeom prst="ellipse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7527877" y="5502544"/>
            <a:ext cx="1616123" cy="1297858"/>
          </a:xfrm>
          <a:prstGeom prst="ellipse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216741"/>
            <a:ext cx="3266660" cy="558366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ts val="3000"/>
              </a:spcBef>
              <a:buSzPct val="80000"/>
              <a:buFontTx/>
              <a:buBlip>
                <a:blip r:embed="rId4"/>
              </a:buBlip>
              <a:defRPr sz="2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1000"/>
              </a:spcBef>
              <a:buClr>
                <a:schemeClr val="tx2"/>
              </a:buClr>
              <a:buFont typeface="Arial" pitchFamily="34" charset="0"/>
              <a:buChar char="»"/>
              <a:defRPr sz="2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000"/>
              </a:spcBef>
              <a:buClr>
                <a:schemeClr val="accent4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0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000"/>
              </a:spcBef>
              <a:buClr>
                <a:schemeClr val="bg1"/>
              </a:buClr>
              <a:buFont typeface="Arial" pitchFamily="34" charset="0"/>
              <a:buChar char="♦"/>
              <a:defRPr sz="18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000"/>
              </a:spcBef>
              <a:buFont typeface="Arial" pitchFamily="34" charset="0"/>
              <a:buChar char="–"/>
              <a:defRPr sz="18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1500"/>
              </a:spcBef>
            </a:pPr>
            <a:r>
              <a:rPr lang="en-US" sz="1800" dirty="0" smtClean="0"/>
              <a:t>Previous attempts to designate a system have been unsuccessful</a:t>
            </a:r>
          </a:p>
          <a:p>
            <a:pPr>
              <a:lnSpc>
                <a:spcPct val="110000"/>
              </a:lnSpc>
              <a:spcBef>
                <a:spcPts val="1500"/>
              </a:spcBef>
            </a:pPr>
            <a:r>
              <a:rPr lang="en-US" sz="1800" dirty="0" smtClean="0"/>
              <a:t>Goals of the project require a collaborative approach </a:t>
            </a:r>
          </a:p>
          <a:p>
            <a:pPr lvl="1">
              <a:lnSpc>
                <a:spcPct val="110000"/>
              </a:lnSpc>
              <a:spcBef>
                <a:spcPts val="1500"/>
              </a:spcBef>
            </a:pPr>
            <a:r>
              <a:rPr lang="en-US" sz="1600" dirty="0" smtClean="0"/>
              <a:t>Allow truckers to find safe, effective routing from origin to destination</a:t>
            </a:r>
          </a:p>
          <a:p>
            <a:pPr lvl="1">
              <a:lnSpc>
                <a:spcPct val="110000"/>
              </a:lnSpc>
              <a:spcBef>
                <a:spcPts val="1500"/>
              </a:spcBef>
            </a:pPr>
            <a:r>
              <a:rPr lang="en-US" sz="1600" dirty="0" smtClean="0"/>
              <a:t>Enable enforcement of truck size, weight and route laws</a:t>
            </a:r>
          </a:p>
          <a:p>
            <a:pPr lvl="1">
              <a:lnSpc>
                <a:spcPct val="110000"/>
              </a:lnSpc>
              <a:spcBef>
                <a:spcPts val="1500"/>
              </a:spcBef>
            </a:pPr>
            <a:r>
              <a:rPr lang="en-US" sz="1600" dirty="0" smtClean="0"/>
              <a:t>Highlight opportunities for cross-jurisdictional coordination and economic development</a:t>
            </a:r>
          </a:p>
          <a:p>
            <a:pPr>
              <a:lnSpc>
                <a:spcPct val="110000"/>
              </a:lnSpc>
              <a:spcBef>
                <a:spcPts val="1500"/>
              </a:spcBef>
            </a:pP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Chicago Truck Route System Stakeholders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9791109"/>
              </p:ext>
            </p:extLst>
          </p:nvPr>
        </p:nvGraphicFramePr>
        <p:xfrm>
          <a:off x="625151" y="1073020"/>
          <a:ext cx="8061649" cy="50531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335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Chicago Truck Route System Stakeholders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244964863"/>
              </p:ext>
            </p:extLst>
          </p:nvPr>
        </p:nvGraphicFramePr>
        <p:xfrm>
          <a:off x="625151" y="1073020"/>
          <a:ext cx="8061649" cy="50531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" name="Rounded Rectangle 1"/>
          <p:cNvSpPr/>
          <p:nvPr/>
        </p:nvSpPr>
        <p:spPr>
          <a:xfrm>
            <a:off x="3455718" y="3109831"/>
            <a:ext cx="2367134" cy="61026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CS – </a:t>
            </a:r>
            <a:r>
              <a:rPr lang="en-US" dirty="0" err="1" smtClean="0">
                <a:solidFill>
                  <a:sysClr val="windowText" lastClr="000000"/>
                </a:solidFill>
              </a:rPr>
              <a:t>CDOT</a:t>
            </a:r>
            <a:r>
              <a:rPr lang="en-US" dirty="0" smtClean="0">
                <a:solidFill>
                  <a:sysClr val="windowText" lastClr="000000"/>
                </a:solidFill>
              </a:rPr>
              <a:t> Collaboration 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5" name="Up-Down Arrow 4"/>
          <p:cNvSpPr/>
          <p:nvPr/>
        </p:nvSpPr>
        <p:spPr>
          <a:xfrm>
            <a:off x="4411682" y="2257371"/>
            <a:ext cx="344385" cy="921145"/>
          </a:xfrm>
          <a:prstGeom prst="upDown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-Down Arrow 7"/>
          <p:cNvSpPr/>
          <p:nvPr/>
        </p:nvSpPr>
        <p:spPr>
          <a:xfrm rot="7493090">
            <a:off x="6219351" y="3452119"/>
            <a:ext cx="344385" cy="1911952"/>
          </a:xfrm>
          <a:prstGeom prst="upDown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Up-Down Arrow 9"/>
          <p:cNvSpPr/>
          <p:nvPr/>
        </p:nvSpPr>
        <p:spPr>
          <a:xfrm rot="5400000">
            <a:off x="2805537" y="2936975"/>
            <a:ext cx="344385" cy="955977"/>
          </a:xfrm>
          <a:prstGeom prst="upDown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Up-Down Arrow 10"/>
          <p:cNvSpPr/>
          <p:nvPr/>
        </p:nvSpPr>
        <p:spPr>
          <a:xfrm rot="3017800">
            <a:off x="2771548" y="3659688"/>
            <a:ext cx="344385" cy="1911952"/>
          </a:xfrm>
          <a:prstGeom prst="upDown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-Down Arrow 11"/>
          <p:cNvSpPr/>
          <p:nvPr/>
        </p:nvSpPr>
        <p:spPr>
          <a:xfrm rot="5400000">
            <a:off x="6128648" y="2936974"/>
            <a:ext cx="344385" cy="955977"/>
          </a:xfrm>
          <a:prstGeom prst="upDown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-Down Arrow 12"/>
          <p:cNvSpPr/>
          <p:nvPr/>
        </p:nvSpPr>
        <p:spPr>
          <a:xfrm rot="7790986">
            <a:off x="3235479" y="2527070"/>
            <a:ext cx="344385" cy="921145"/>
          </a:xfrm>
          <a:prstGeom prst="upDown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Up-Down Arrow 13"/>
          <p:cNvSpPr/>
          <p:nvPr/>
        </p:nvSpPr>
        <p:spPr>
          <a:xfrm rot="3446349">
            <a:off x="5613769" y="2541594"/>
            <a:ext cx="344385" cy="921145"/>
          </a:xfrm>
          <a:prstGeom prst="upDown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717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Chicago Truck Route System Stakeholders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103383716"/>
              </p:ext>
            </p:extLst>
          </p:nvPr>
        </p:nvGraphicFramePr>
        <p:xfrm>
          <a:off x="625151" y="1073020"/>
          <a:ext cx="8061649" cy="50531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" name="Rounded Rectangle 1"/>
          <p:cNvSpPr/>
          <p:nvPr/>
        </p:nvSpPr>
        <p:spPr>
          <a:xfrm>
            <a:off x="3455718" y="3109831"/>
            <a:ext cx="2367134" cy="61026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CS – </a:t>
            </a:r>
            <a:r>
              <a:rPr lang="en-US" dirty="0" err="1" smtClean="0">
                <a:solidFill>
                  <a:sysClr val="windowText" lastClr="000000"/>
                </a:solidFill>
              </a:rPr>
              <a:t>CDOT</a:t>
            </a:r>
            <a:r>
              <a:rPr lang="en-US" dirty="0" smtClean="0">
                <a:solidFill>
                  <a:sysClr val="windowText" lastClr="000000"/>
                </a:solidFill>
              </a:rPr>
              <a:t> Collaboration 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5" name="Up-Down Arrow 4"/>
          <p:cNvSpPr/>
          <p:nvPr/>
        </p:nvSpPr>
        <p:spPr>
          <a:xfrm>
            <a:off x="4411682" y="2257371"/>
            <a:ext cx="344385" cy="921145"/>
          </a:xfrm>
          <a:prstGeom prst="upDown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-Down Arrow 7"/>
          <p:cNvSpPr/>
          <p:nvPr/>
        </p:nvSpPr>
        <p:spPr>
          <a:xfrm rot="7493090">
            <a:off x="6219351" y="3452119"/>
            <a:ext cx="344385" cy="1911952"/>
          </a:xfrm>
          <a:prstGeom prst="upDown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Up-Down Arrow 9"/>
          <p:cNvSpPr/>
          <p:nvPr/>
        </p:nvSpPr>
        <p:spPr>
          <a:xfrm rot="5400000">
            <a:off x="2805537" y="2936975"/>
            <a:ext cx="344385" cy="955977"/>
          </a:xfrm>
          <a:prstGeom prst="upDown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Up-Down Arrow 10"/>
          <p:cNvSpPr/>
          <p:nvPr/>
        </p:nvSpPr>
        <p:spPr>
          <a:xfrm rot="3017800">
            <a:off x="2771548" y="3659688"/>
            <a:ext cx="344385" cy="1911952"/>
          </a:xfrm>
          <a:prstGeom prst="upDown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-Down Arrow 11"/>
          <p:cNvSpPr/>
          <p:nvPr/>
        </p:nvSpPr>
        <p:spPr>
          <a:xfrm rot="5400000">
            <a:off x="6128648" y="2936974"/>
            <a:ext cx="344385" cy="955977"/>
          </a:xfrm>
          <a:prstGeom prst="upDown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-Down Arrow 12"/>
          <p:cNvSpPr/>
          <p:nvPr/>
        </p:nvSpPr>
        <p:spPr>
          <a:xfrm rot="7790986">
            <a:off x="3235479" y="2527070"/>
            <a:ext cx="344385" cy="921145"/>
          </a:xfrm>
          <a:prstGeom prst="upDown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Up-Down Arrow 13"/>
          <p:cNvSpPr/>
          <p:nvPr/>
        </p:nvSpPr>
        <p:spPr>
          <a:xfrm rot="3446349">
            <a:off x="5613769" y="2541594"/>
            <a:ext cx="344385" cy="921145"/>
          </a:xfrm>
          <a:prstGeom prst="upDown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Elbow Connector 14"/>
          <p:cNvCxnSpPr/>
          <p:nvPr/>
        </p:nvCxnSpPr>
        <p:spPr>
          <a:xfrm rot="5400000" flipH="1" flipV="1">
            <a:off x="1906122" y="2314162"/>
            <a:ext cx="2254825" cy="2141242"/>
          </a:xfrm>
          <a:prstGeom prst="bentConnector3">
            <a:avLst/>
          </a:prstGeom>
          <a:ln w="38100">
            <a:solidFill>
              <a:schemeClr val="accent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/>
          <p:nvPr/>
        </p:nvCxnSpPr>
        <p:spPr>
          <a:xfrm rot="5400000" flipH="1" flipV="1">
            <a:off x="1178190" y="4058464"/>
            <a:ext cx="439412" cy="259850"/>
          </a:xfrm>
          <a:prstGeom prst="bentConnector3">
            <a:avLst/>
          </a:prstGeom>
          <a:ln w="38100">
            <a:solidFill>
              <a:schemeClr val="accent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/>
          <p:nvPr/>
        </p:nvCxnSpPr>
        <p:spPr>
          <a:xfrm flipV="1">
            <a:off x="1962912" y="3950582"/>
            <a:ext cx="5215901" cy="804298"/>
          </a:xfrm>
          <a:prstGeom prst="bentConnector3">
            <a:avLst/>
          </a:prstGeom>
          <a:ln w="38100">
            <a:solidFill>
              <a:schemeClr val="accent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/>
          <p:cNvCxnSpPr/>
          <p:nvPr/>
        </p:nvCxnSpPr>
        <p:spPr>
          <a:xfrm flipV="1">
            <a:off x="2031334" y="5096096"/>
            <a:ext cx="5242882" cy="54837"/>
          </a:xfrm>
          <a:prstGeom prst="bentConnector3">
            <a:avLst/>
          </a:prstGeom>
          <a:ln w="38100">
            <a:solidFill>
              <a:schemeClr val="accent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/>
          <p:cNvCxnSpPr/>
          <p:nvPr/>
        </p:nvCxnSpPr>
        <p:spPr>
          <a:xfrm rot="16200000" flipH="1">
            <a:off x="5065030" y="2410644"/>
            <a:ext cx="2403569" cy="2097023"/>
          </a:xfrm>
          <a:prstGeom prst="bentConnector3">
            <a:avLst/>
          </a:prstGeom>
          <a:ln w="38100">
            <a:solidFill>
              <a:schemeClr val="accent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57172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Collaboration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Collect and analyze data from many sources</a:t>
            </a:r>
          </a:p>
          <a:p>
            <a:pPr lvl="1"/>
            <a:r>
              <a:rPr lang="en-US" sz="2000" dirty="0" smtClean="0"/>
              <a:t>Current system, proposed changes, viaduct and obstacle clearances, truck restrictions, etc.</a:t>
            </a:r>
          </a:p>
          <a:p>
            <a:pPr lvl="1"/>
            <a:r>
              <a:rPr lang="en-US" sz="2000" dirty="0" smtClean="0"/>
              <a:t>Output into GIS maps</a:t>
            </a:r>
          </a:p>
          <a:p>
            <a:r>
              <a:rPr lang="en-US" dirty="0" smtClean="0"/>
              <a:t>Policy research and public sector coordination</a:t>
            </a:r>
            <a:endParaRPr lang="en-US" dirty="0"/>
          </a:p>
          <a:p>
            <a:pPr lvl="1"/>
            <a:r>
              <a:rPr lang="en-US" sz="2000" dirty="0" smtClean="0"/>
              <a:t>Gather and analyze policies, municipal codes, previous studies</a:t>
            </a:r>
          </a:p>
          <a:p>
            <a:pPr lvl="1"/>
            <a:r>
              <a:rPr lang="en-US" sz="2000" dirty="0" smtClean="0"/>
              <a:t>Need an approach that works for all levels, from </a:t>
            </a:r>
            <a:r>
              <a:rPr lang="en-US" sz="2000" dirty="0" err="1" smtClean="0"/>
              <a:t>IDOT</a:t>
            </a:r>
            <a:r>
              <a:rPr lang="en-US" sz="2000" dirty="0" smtClean="0"/>
              <a:t> to Chicago</a:t>
            </a:r>
          </a:p>
          <a:p>
            <a:r>
              <a:rPr lang="en-US" dirty="0" smtClean="0"/>
              <a:t>Stakeholder engagement and outreach – </a:t>
            </a:r>
          </a:p>
          <a:p>
            <a:pPr lvl="1"/>
            <a:r>
              <a:rPr lang="en-US" sz="2000" dirty="0" smtClean="0"/>
              <a:t>Within the Chicago DOT (interviews, surveys, PAC)</a:t>
            </a:r>
          </a:p>
          <a:p>
            <a:pPr lvl="1"/>
            <a:r>
              <a:rPr lang="en-US" sz="2000" dirty="0" smtClean="0"/>
              <a:t>Other public sector agencies (PAC, surveys)</a:t>
            </a:r>
          </a:p>
          <a:p>
            <a:pPr lvl="1"/>
            <a:r>
              <a:rPr lang="en-US" sz="2000" dirty="0" smtClean="0"/>
              <a:t>Industry (PAC, surveys, focused roundtables)</a:t>
            </a:r>
          </a:p>
          <a:p>
            <a:pPr marL="914400" lvl="2" indent="0">
              <a:buNone/>
            </a:pPr>
            <a:endParaRPr lang="en-US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Gathering Supporting Data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6742"/>
            <a:ext cx="8229600" cy="2902585"/>
          </a:xfrm>
        </p:spPr>
        <p:txBody>
          <a:bodyPr numCol="2">
            <a:normAutofit fontScale="92500"/>
          </a:bodyPr>
          <a:lstStyle/>
          <a:p>
            <a:r>
              <a:rPr lang="en-US" dirty="0" smtClean="0"/>
              <a:t>Chicago Metropolitan Agency for Planning (CMAP) &amp; </a:t>
            </a:r>
            <a:r>
              <a:rPr lang="en-US" dirty="0" err="1" smtClean="0"/>
              <a:t>CDOT</a:t>
            </a:r>
            <a:endParaRPr lang="en-US" dirty="0" smtClean="0"/>
          </a:p>
          <a:p>
            <a:pPr lvl="1"/>
            <a:r>
              <a:rPr lang="en-US" dirty="0" smtClean="0"/>
              <a:t>Truck AADT</a:t>
            </a:r>
          </a:p>
          <a:p>
            <a:pPr lvl="1"/>
            <a:r>
              <a:rPr lang="en-US" dirty="0" smtClean="0"/>
              <a:t>Adjacent land use (e.g. industrial zones and corridors)</a:t>
            </a:r>
          </a:p>
          <a:p>
            <a:pPr lvl="1"/>
            <a:r>
              <a:rPr lang="en-US" dirty="0" smtClean="0"/>
              <a:t>Other </a:t>
            </a:r>
            <a:r>
              <a:rPr lang="en-US" dirty="0"/>
              <a:t>regional truck routes</a:t>
            </a:r>
          </a:p>
          <a:p>
            <a:r>
              <a:rPr lang="en-US" dirty="0" smtClean="0"/>
              <a:t>City of Chicago</a:t>
            </a:r>
          </a:p>
          <a:p>
            <a:pPr lvl="1"/>
            <a:r>
              <a:rPr lang="en-US" dirty="0" smtClean="0"/>
              <a:t>Vertical clearance </a:t>
            </a:r>
            <a:r>
              <a:rPr lang="en-US" dirty="0"/>
              <a:t>r</a:t>
            </a:r>
            <a:r>
              <a:rPr lang="en-US" dirty="0" smtClean="0"/>
              <a:t>estrictions</a:t>
            </a:r>
          </a:p>
          <a:p>
            <a:r>
              <a:rPr lang="en-US" dirty="0" smtClean="0"/>
              <a:t>Illinois DOT</a:t>
            </a:r>
          </a:p>
          <a:p>
            <a:pPr lvl="1"/>
            <a:r>
              <a:rPr lang="en-US" dirty="0" smtClean="0"/>
              <a:t>Bridge weight limits</a:t>
            </a:r>
          </a:p>
          <a:p>
            <a:r>
              <a:rPr lang="en-US" dirty="0" smtClean="0"/>
              <a:t>Others</a:t>
            </a:r>
          </a:p>
          <a:p>
            <a:pPr lvl="1"/>
            <a:r>
              <a:rPr lang="en-US" dirty="0" smtClean="0"/>
              <a:t>Intermodal connectors</a:t>
            </a:r>
          </a:p>
          <a:p>
            <a:pPr lvl="1"/>
            <a:r>
              <a:rPr lang="en-US" dirty="0" smtClean="0"/>
              <a:t>Interstate and State Route interchanges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279642" y="4932142"/>
            <a:ext cx="6624918" cy="93797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i="1" dirty="0" smtClean="0"/>
              <a:t>Data from multiple stakeholders is helping inform the future truck route system.</a:t>
            </a:r>
            <a:endParaRPr lang="en-US" sz="2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Successful Collaboration Example - </a:t>
            </a:r>
            <a:r>
              <a:rPr lang="en-US" dirty="0" err="1" smtClean="0"/>
              <a:t>ITA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4525963"/>
          </a:xfrm>
        </p:spPr>
        <p:txBody>
          <a:bodyPr/>
          <a:lstStyle/>
          <a:p>
            <a:r>
              <a:rPr lang="en-US" dirty="0" smtClean="0"/>
              <a:t>Collaboration with Illinois Trucking Association (</a:t>
            </a:r>
            <a:r>
              <a:rPr lang="en-US" dirty="0" err="1" smtClean="0"/>
              <a:t>ITA</a:t>
            </a:r>
            <a:r>
              <a:rPr lang="en-US" dirty="0" smtClean="0"/>
              <a:t>)</a:t>
            </a:r>
          </a:p>
          <a:p>
            <a:pPr lvl="1"/>
            <a:r>
              <a:rPr lang="en-US" sz="2000" dirty="0" err="1" smtClean="0"/>
              <a:t>ITA</a:t>
            </a:r>
            <a:r>
              <a:rPr lang="en-US" sz="2000" dirty="0" smtClean="0"/>
              <a:t> not only represented its members, but also gave us direct access to work with company representatives</a:t>
            </a:r>
          </a:p>
          <a:p>
            <a:pPr lvl="1"/>
            <a:r>
              <a:rPr lang="en-US" sz="2000" dirty="0" smtClean="0"/>
              <a:t>Roundtable review of proposed system with executives, managers, and daily drivers</a:t>
            </a:r>
          </a:p>
          <a:p>
            <a:pPr lvl="1"/>
            <a:r>
              <a:rPr lang="en-US" sz="2000" dirty="0" smtClean="0"/>
              <a:t>Allowed us to get information that did not exist as “data” </a:t>
            </a:r>
            <a:endParaRPr lang="en-US" sz="2400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4983163"/>
          </a:xfrm>
        </p:spPr>
        <p:txBody>
          <a:bodyPr/>
          <a:lstStyle/>
          <a:p>
            <a:r>
              <a:rPr lang="en-US" dirty="0" smtClean="0"/>
              <a:t>Industry Roundtable Focus Areas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8406-D672-4E03-9ABF-F4A7E3A351AA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071957335"/>
              </p:ext>
            </p:extLst>
          </p:nvPr>
        </p:nvGraphicFramePr>
        <p:xfrm>
          <a:off x="4600575" y="1743076"/>
          <a:ext cx="4543425" cy="3641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0164622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s_flare">
  <a:themeElements>
    <a:clrScheme name="cs_flare_final">
      <a:dk1>
        <a:srgbClr val="FFFFFF"/>
      </a:dk1>
      <a:lt1>
        <a:srgbClr val="FFFFFF"/>
      </a:lt1>
      <a:dk2>
        <a:srgbClr val="003A69"/>
      </a:dk2>
      <a:lt2>
        <a:srgbClr val="FFFFFF"/>
      </a:lt2>
      <a:accent1>
        <a:srgbClr val="542378"/>
      </a:accent1>
      <a:accent2>
        <a:srgbClr val="C40000"/>
      </a:accent2>
      <a:accent3>
        <a:srgbClr val="5DB6FF"/>
      </a:accent3>
      <a:accent4>
        <a:srgbClr val="D1CC00"/>
      </a:accent4>
      <a:accent5>
        <a:srgbClr val="D8D8D8"/>
      </a:accent5>
      <a:accent6>
        <a:srgbClr val="1634CA"/>
      </a:accent6>
      <a:hlink>
        <a:srgbClr val="FFFFFF"/>
      </a:hlink>
      <a:folHlink>
        <a:srgbClr val="C0C0C0"/>
      </a:folHlink>
    </a:clrScheme>
    <a:fontScheme name="cs_flare_final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cs_flare_final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12700" cap="flat" cmpd="sng" algn="ctr">
          <a:solidFill>
            <a:srgbClr val="0099CC"/>
          </a:solidFill>
          <a:prstDash val="solid"/>
        </a:ln>
        <a:ln w="19050" cap="flat" cmpd="sng" algn="ctr">
          <a:solidFill>
            <a:srgbClr val="0099CC"/>
          </a:solidFill>
          <a:prstDash val="solid"/>
        </a:ln>
        <a:ln w="25400" cap="flat" cmpd="sng" algn="ctr">
          <a:solidFill>
            <a:srgbClr val="0099CC"/>
          </a:solidFill>
          <a:prstDash val="solid"/>
        </a:ln>
      </a:lnStyleLst>
      <a:effectStyleLst>
        <a:effectStyle>
          <a:effectLst>
            <a:outerShdw blurRad="38100" dist="63500" dir="2700000" algn="br" rotWithShape="0">
              <a:srgbClr val="000000">
                <a:alpha val="75000"/>
              </a:srgbClr>
            </a:outerShdw>
          </a:effectLst>
        </a:effectStyle>
        <a:effectStyle>
          <a:effectLst>
            <a:glow rad="50800">
              <a:schemeClr val="phClr">
                <a:alpha val="60000"/>
              </a:schemeClr>
            </a:glo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2700" prstMaterial="dkEdge">
            <a:bevelT w="50800" h="44450" prst="angle"/>
            <a:contourClr>
              <a:schemeClr val="lt1"/>
            </a:contourClr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cs_flare</Template>
  <TotalTime>6193</TotalTime>
  <Words>970</Words>
  <Application>Microsoft Office PowerPoint</Application>
  <PresentationFormat>On-screen Show (4:3)</PresentationFormat>
  <Paragraphs>180</Paragraphs>
  <Slides>13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cs_flare</vt:lpstr>
      <vt:lpstr>Chicago Truck Route Planning Study</vt:lpstr>
      <vt:lpstr>Overview</vt:lpstr>
      <vt:lpstr>The Chicago Truck Route System</vt:lpstr>
      <vt:lpstr>Chicago Truck Route System Stakeholders</vt:lpstr>
      <vt:lpstr>Chicago Truck Route System Stakeholders</vt:lpstr>
      <vt:lpstr>Chicago Truck Route System Stakeholders</vt:lpstr>
      <vt:lpstr>Collaboration Approach</vt:lpstr>
      <vt:lpstr>Gathering Supporting Data</vt:lpstr>
      <vt:lpstr>Successful Collaboration Example - ITA</vt:lpstr>
      <vt:lpstr> Vertical Clearance Restrictions</vt:lpstr>
      <vt:lpstr>Vertical Clearance Restrictions</vt:lpstr>
      <vt:lpstr>Lessons Learned</vt:lpstr>
      <vt:lpstr>Chicago Truck Route Planning Study</vt:lpstr>
    </vt:vector>
  </TitlesOfParts>
  <Company>Cambridge Systematics,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Erika Witzke</dc:creator>
  <cp:lastModifiedBy>Dahlburg, Ted</cp:lastModifiedBy>
  <cp:revision>145</cp:revision>
  <cp:lastPrinted>2013-10-02T21:44:12Z</cp:lastPrinted>
  <dcterms:created xsi:type="dcterms:W3CDTF">2013-04-26T22:58:50Z</dcterms:created>
  <dcterms:modified xsi:type="dcterms:W3CDTF">2013-10-30T15:04:50Z</dcterms:modified>
</cp:coreProperties>
</file>